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95" r:id="rId5"/>
    <p:sldMasterId id="2147483750" r:id="rId6"/>
    <p:sldMasterId id="2147483744" r:id="rId7"/>
  </p:sldMasterIdLst>
  <p:notesMasterIdLst>
    <p:notesMasterId r:id="rId20"/>
  </p:notesMasterIdLst>
  <p:handoutMasterIdLst>
    <p:handoutMasterId r:id="rId21"/>
  </p:handoutMasterIdLst>
  <p:sldIdLst>
    <p:sldId id="299" r:id="rId8"/>
    <p:sldId id="2147481120" r:id="rId9"/>
    <p:sldId id="2147481122" r:id="rId10"/>
    <p:sldId id="2147481123" r:id="rId11"/>
    <p:sldId id="2147481119" r:id="rId12"/>
    <p:sldId id="2147481125" r:id="rId13"/>
    <p:sldId id="2147481126" r:id="rId14"/>
    <p:sldId id="2147481127" r:id="rId15"/>
    <p:sldId id="2147481128" r:id="rId16"/>
    <p:sldId id="2147481097" r:id="rId17"/>
    <p:sldId id="2147481129" r:id="rId18"/>
    <p:sldId id="300" r:id="rId19"/>
  </p:sldIdLst>
  <p:sldSz cx="12192000" cy="6858000"/>
  <p:notesSz cx="6724650" cy="97742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289AAF-D5AA-3995-A55B-6864A942F22E}" name="Goussard Cyrille" initials="GC" userId="S::cyrille.goussard@oppbtp.fr::f245ee11-f3ef-4de2-8df0-b0cff5daccc3" providerId="AD"/>
  <p188:author id="{F7CABEC3-8227-181A-777F-99DD6F2FB697}" name="Monteil Jerome" initials="MJ" userId="S::jerome.monteil_oppbtp.fr#ext#@onepoint365.onmicrosoft.com::15e79100-e3a9-4bc7-b7e0-450bd94407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C73A"/>
    <a:srgbClr val="FCBF2C"/>
    <a:srgbClr val="EC643C"/>
    <a:srgbClr val="E53842"/>
    <a:srgbClr val="F4F4F4"/>
    <a:srgbClr val="454B99"/>
    <a:srgbClr val="0000C7"/>
    <a:srgbClr val="A53AC7"/>
    <a:srgbClr val="DE474F"/>
    <a:srgbClr val="B73B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91E79F-730F-42BD-AD0F-0EBCE3FC255B}" v="44" vWet="46" dt="2024-07-12T07:51:02.584"/>
    <p1510:client id="{F0CA01F1-06C1-4DB2-8F0E-32D3803738CF}" v="762" dt="2024-07-12T13:50:49.30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954" y="10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76B0EDF-879F-4380-8286-EDD22931C17C}"/>
              </a:ext>
            </a:extLst>
          </p:cNvPr>
          <p:cNvSpPr>
            <a:spLocks noGrp="1"/>
          </p:cNvSpPr>
          <p:nvPr>
            <p:ph type="hdr" sz="quarter"/>
          </p:nvPr>
        </p:nvSpPr>
        <p:spPr>
          <a:xfrm>
            <a:off x="0" y="0"/>
            <a:ext cx="2914378" cy="490186"/>
          </a:xfrm>
          <a:prstGeom prst="rect">
            <a:avLst/>
          </a:prstGeom>
        </p:spPr>
        <p:txBody>
          <a:bodyPr vert="horz" lIns="89376" tIns="44688" rIns="89376" bIns="44688" rtlCol="0"/>
          <a:lstStyle>
            <a:lvl1pPr algn="l">
              <a:defRPr sz="1200"/>
            </a:lvl1pPr>
          </a:lstStyle>
          <a:p>
            <a:endParaRPr lang="fr-FR"/>
          </a:p>
        </p:txBody>
      </p:sp>
    </p:spTree>
    <p:extLst>
      <p:ext uri="{BB962C8B-B14F-4D97-AF65-F5344CB8AC3E}">
        <p14:creationId xmlns:p14="http://schemas.microsoft.com/office/powerpoint/2010/main" val="72470693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Espace réservé de l'image des diapositives 7">
            <a:extLst>
              <a:ext uri="{FF2B5EF4-FFF2-40B4-BE49-F238E27FC236}">
                <a16:creationId xmlns:a16="http://schemas.microsoft.com/office/drawing/2014/main" id="{86EA5D67-5ED8-464C-B9E9-A5577B03B981}"/>
              </a:ext>
            </a:extLst>
          </p:cNvPr>
          <p:cNvSpPr>
            <a:spLocks noGrp="1" noRot="1" noChangeAspect="1"/>
          </p:cNvSpPr>
          <p:nvPr>
            <p:ph type="sldImg" idx="2"/>
          </p:nvPr>
        </p:nvSpPr>
        <p:spPr>
          <a:xfrm>
            <a:off x="431800" y="1222375"/>
            <a:ext cx="5861050" cy="3297238"/>
          </a:xfrm>
          <a:prstGeom prst="rect">
            <a:avLst/>
          </a:prstGeom>
          <a:noFill/>
          <a:ln w="12700">
            <a:solidFill>
              <a:prstClr val="black"/>
            </a:solidFill>
          </a:ln>
        </p:spPr>
        <p:txBody>
          <a:bodyPr vert="horz" lIns="89376" tIns="44688" rIns="89376" bIns="44688" rtlCol="0" anchor="ctr"/>
          <a:lstStyle/>
          <a:p>
            <a:endParaRPr lang="fr-FR"/>
          </a:p>
        </p:txBody>
      </p:sp>
      <p:sp>
        <p:nvSpPr>
          <p:cNvPr id="9" name="Espace réservé des notes 8">
            <a:extLst>
              <a:ext uri="{FF2B5EF4-FFF2-40B4-BE49-F238E27FC236}">
                <a16:creationId xmlns:a16="http://schemas.microsoft.com/office/drawing/2014/main" id="{43EC2915-5105-4C7D-99EA-544E4151F6D1}"/>
              </a:ext>
            </a:extLst>
          </p:cNvPr>
          <p:cNvSpPr>
            <a:spLocks noGrp="1"/>
          </p:cNvSpPr>
          <p:nvPr>
            <p:ph type="body" sz="quarter" idx="3"/>
          </p:nvPr>
        </p:nvSpPr>
        <p:spPr>
          <a:xfrm>
            <a:off x="672310" y="4703300"/>
            <a:ext cx="5380030" cy="3848577"/>
          </a:xfrm>
          <a:prstGeom prst="rect">
            <a:avLst/>
          </a:prstGeom>
        </p:spPr>
        <p:txBody>
          <a:bodyPr vert="horz" lIns="89376" tIns="44688" rIns="89376" bIns="44688"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6254721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3749093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Tree>
    <p:extLst>
      <p:ext uri="{BB962C8B-B14F-4D97-AF65-F5344CB8AC3E}">
        <p14:creationId xmlns:p14="http://schemas.microsoft.com/office/powerpoint/2010/main" val="4980197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8.tif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4_Diapositive de titre ">
    <p:spTree>
      <p:nvGrpSpPr>
        <p:cNvPr id="1" name=""/>
        <p:cNvGrpSpPr/>
        <p:nvPr/>
      </p:nvGrpSpPr>
      <p:grpSpPr>
        <a:xfrm>
          <a:off x="0" y="0"/>
          <a:ext cx="0" cy="0"/>
          <a:chOff x="0" y="0"/>
          <a:chExt cx="0" cy="0"/>
        </a:xfrm>
      </p:grpSpPr>
      <p:sp>
        <p:nvSpPr>
          <p:cNvPr id="8" name="Sous-titre 2">
            <a:extLst>
              <a:ext uri="{FF2B5EF4-FFF2-40B4-BE49-F238E27FC236}">
                <a16:creationId xmlns:a16="http://schemas.microsoft.com/office/drawing/2014/main" id="{8EFB5A85-D131-4752-A2C9-4CA0FF9FF723}"/>
              </a:ext>
            </a:extLst>
          </p:cNvPr>
          <p:cNvSpPr>
            <a:spLocks noGrp="1"/>
          </p:cNvSpPr>
          <p:nvPr>
            <p:ph type="subTitle" idx="1" hasCustomPrompt="1"/>
          </p:nvPr>
        </p:nvSpPr>
        <p:spPr>
          <a:xfrm>
            <a:off x="361975" y="3938953"/>
            <a:ext cx="6918056" cy="954891"/>
          </a:xfrm>
          <a:prstGeom prst="rect">
            <a:avLst/>
          </a:prstGeom>
        </p:spPr>
        <p:txBody>
          <a:bodyPr anchor="t">
            <a:noAutofit/>
          </a:bodyPr>
          <a:lstStyle>
            <a:lvl1pPr marL="0" indent="0" algn="l">
              <a:lnSpc>
                <a:spcPts val="3840"/>
              </a:lnSpc>
              <a:spcBef>
                <a:spcPts val="0"/>
              </a:spcBef>
              <a:buNone/>
              <a:defRPr sz="3200" b="0" i="0" baseline="0">
                <a:solidFill>
                  <a:srgbClr val="303237"/>
                </a:solidFill>
                <a:latin typeface="Arial" panose="020B0604020202020204" pitchFamily="34" charset="0"/>
                <a:ea typeface="Verdana" panose="020B060403050404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r-FR"/>
              <a:t>Modifiez le sous-titre</a:t>
            </a:r>
          </a:p>
        </p:txBody>
      </p:sp>
      <p:pic>
        <p:nvPicPr>
          <p:cNvPr id="13" name="Image 12">
            <a:extLst>
              <a:ext uri="{FF2B5EF4-FFF2-40B4-BE49-F238E27FC236}">
                <a16:creationId xmlns:a16="http://schemas.microsoft.com/office/drawing/2014/main" id="{57DC0B6A-7818-4C9B-A2D4-B3FE58CAFA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1974" y="487652"/>
            <a:ext cx="2417630" cy="544554"/>
          </a:xfrm>
          <a:prstGeom prst="rect">
            <a:avLst/>
          </a:prstGeom>
        </p:spPr>
      </p:pic>
      <p:sp>
        <p:nvSpPr>
          <p:cNvPr id="16" name="Titre 1">
            <a:extLst>
              <a:ext uri="{FF2B5EF4-FFF2-40B4-BE49-F238E27FC236}">
                <a16:creationId xmlns:a16="http://schemas.microsoft.com/office/drawing/2014/main" id="{E5F29559-5741-48FF-8852-E104BE574015}"/>
              </a:ext>
            </a:extLst>
          </p:cNvPr>
          <p:cNvSpPr>
            <a:spLocks noGrp="1"/>
          </p:cNvSpPr>
          <p:nvPr>
            <p:ph type="ctrTitle" hasCustomPrompt="1"/>
          </p:nvPr>
        </p:nvSpPr>
        <p:spPr>
          <a:xfrm>
            <a:off x="361973" y="2657345"/>
            <a:ext cx="6918058" cy="1281608"/>
          </a:xfrm>
          <a:prstGeom prst="rect">
            <a:avLst/>
          </a:prstGeom>
        </p:spPr>
        <p:txBody>
          <a:bodyPr anchor="t">
            <a:noAutofit/>
          </a:bodyPr>
          <a:lstStyle>
            <a:lvl1pPr algn="l">
              <a:lnSpc>
                <a:spcPts val="5280"/>
              </a:lnSpc>
              <a:defRPr sz="4400" b="1" i="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fr-FR"/>
              <a:t>Modifiez le titre</a:t>
            </a:r>
            <a:br>
              <a:rPr lang="fr-FR"/>
            </a:br>
            <a:endParaRPr lang="fr-FR"/>
          </a:p>
        </p:txBody>
      </p:sp>
      <p:pic>
        <p:nvPicPr>
          <p:cNvPr id="4" name="Image 3" descr="Une image contenant texte, Police, logo, Graphique&#10;&#10;Description générée automatiquement">
            <a:extLst>
              <a:ext uri="{FF2B5EF4-FFF2-40B4-BE49-F238E27FC236}">
                <a16:creationId xmlns:a16="http://schemas.microsoft.com/office/drawing/2014/main" id="{F35C9952-0E5C-E659-D7EB-F40D7D4389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1973" y="5803090"/>
            <a:ext cx="828332" cy="900000"/>
          </a:xfrm>
          <a:prstGeom prst="rect">
            <a:avLst/>
          </a:prstGeom>
        </p:spPr>
      </p:pic>
      <p:pic>
        <p:nvPicPr>
          <p:cNvPr id="5" name="Image 4" descr="Une image contenant texte, habits, Visage humain, plein air&#10;&#10;Description générée automatiquement">
            <a:extLst>
              <a:ext uri="{FF2B5EF4-FFF2-40B4-BE49-F238E27FC236}">
                <a16:creationId xmlns:a16="http://schemas.microsoft.com/office/drawing/2014/main" id="{12DA7FCA-CF76-DFD2-FBF5-AB1CA1EAB1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78969" y="0"/>
            <a:ext cx="4613031" cy="6734908"/>
          </a:xfrm>
          <a:prstGeom prst="rect">
            <a:avLst/>
          </a:prstGeom>
        </p:spPr>
      </p:pic>
    </p:spTree>
    <p:extLst>
      <p:ext uri="{BB962C8B-B14F-4D97-AF65-F5344CB8AC3E}">
        <p14:creationId xmlns:p14="http://schemas.microsoft.com/office/powerpoint/2010/main" val="2665351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Diapositive de titre ">
    <p:spTree>
      <p:nvGrpSpPr>
        <p:cNvPr id="1" name=""/>
        <p:cNvGrpSpPr/>
        <p:nvPr/>
      </p:nvGrpSpPr>
      <p:grpSpPr>
        <a:xfrm>
          <a:off x="0" y="0"/>
          <a:ext cx="0" cy="0"/>
          <a:chOff x="0" y="0"/>
          <a:chExt cx="0" cy="0"/>
        </a:xfrm>
      </p:grpSpPr>
      <p:sp>
        <p:nvSpPr>
          <p:cNvPr id="8" name="Sous-titre 2">
            <a:extLst>
              <a:ext uri="{FF2B5EF4-FFF2-40B4-BE49-F238E27FC236}">
                <a16:creationId xmlns:a16="http://schemas.microsoft.com/office/drawing/2014/main" id="{8EFB5A85-D131-4752-A2C9-4CA0FF9FF723}"/>
              </a:ext>
            </a:extLst>
          </p:cNvPr>
          <p:cNvSpPr>
            <a:spLocks noGrp="1"/>
          </p:cNvSpPr>
          <p:nvPr>
            <p:ph type="subTitle" idx="1" hasCustomPrompt="1"/>
          </p:nvPr>
        </p:nvSpPr>
        <p:spPr>
          <a:xfrm>
            <a:off x="361975" y="3938953"/>
            <a:ext cx="6918056" cy="954891"/>
          </a:xfrm>
          <a:prstGeom prst="rect">
            <a:avLst/>
          </a:prstGeom>
        </p:spPr>
        <p:txBody>
          <a:bodyPr anchor="t">
            <a:noAutofit/>
          </a:bodyPr>
          <a:lstStyle>
            <a:lvl1pPr marL="0" indent="0" algn="l">
              <a:lnSpc>
                <a:spcPts val="3840"/>
              </a:lnSpc>
              <a:spcBef>
                <a:spcPts val="0"/>
              </a:spcBef>
              <a:buNone/>
              <a:defRPr sz="3200" b="0" i="0" baseline="0">
                <a:solidFill>
                  <a:srgbClr val="303237"/>
                </a:solidFill>
                <a:latin typeface="Arial" panose="020B0604020202020204" pitchFamily="34" charset="0"/>
                <a:ea typeface="Verdana" panose="020B060403050404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r-FR"/>
              <a:t>Modifiez le sous-titre</a:t>
            </a:r>
          </a:p>
        </p:txBody>
      </p:sp>
      <p:pic>
        <p:nvPicPr>
          <p:cNvPr id="13" name="Image 12">
            <a:extLst>
              <a:ext uri="{FF2B5EF4-FFF2-40B4-BE49-F238E27FC236}">
                <a16:creationId xmlns:a16="http://schemas.microsoft.com/office/drawing/2014/main" id="{57DC0B6A-7818-4C9B-A2D4-B3FE58CAFA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1974" y="487652"/>
            <a:ext cx="2417630" cy="544554"/>
          </a:xfrm>
          <a:prstGeom prst="rect">
            <a:avLst/>
          </a:prstGeom>
        </p:spPr>
      </p:pic>
      <p:sp>
        <p:nvSpPr>
          <p:cNvPr id="16" name="Titre 1">
            <a:extLst>
              <a:ext uri="{FF2B5EF4-FFF2-40B4-BE49-F238E27FC236}">
                <a16:creationId xmlns:a16="http://schemas.microsoft.com/office/drawing/2014/main" id="{E5F29559-5741-48FF-8852-E104BE574015}"/>
              </a:ext>
            </a:extLst>
          </p:cNvPr>
          <p:cNvSpPr>
            <a:spLocks noGrp="1"/>
          </p:cNvSpPr>
          <p:nvPr>
            <p:ph type="ctrTitle" hasCustomPrompt="1"/>
          </p:nvPr>
        </p:nvSpPr>
        <p:spPr>
          <a:xfrm>
            <a:off x="361973" y="2657345"/>
            <a:ext cx="6918058" cy="1281608"/>
          </a:xfrm>
          <a:prstGeom prst="rect">
            <a:avLst/>
          </a:prstGeom>
        </p:spPr>
        <p:txBody>
          <a:bodyPr anchor="t">
            <a:noAutofit/>
          </a:bodyPr>
          <a:lstStyle>
            <a:lvl1pPr algn="l">
              <a:lnSpc>
                <a:spcPts val="5280"/>
              </a:lnSpc>
              <a:defRPr sz="4400" b="1" i="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fr-FR"/>
              <a:t>Modifiez le titre</a:t>
            </a:r>
            <a:br>
              <a:rPr lang="fr-FR"/>
            </a:br>
            <a:endParaRPr lang="fr-FR"/>
          </a:p>
        </p:txBody>
      </p:sp>
      <p:pic>
        <p:nvPicPr>
          <p:cNvPr id="3" name="Image 2" descr="Une image contenant ciel, terrain, extérieur, montagne&#10;&#10;Description générée automatiquement">
            <a:extLst>
              <a:ext uri="{FF2B5EF4-FFF2-40B4-BE49-F238E27FC236}">
                <a16:creationId xmlns:a16="http://schemas.microsoft.com/office/drawing/2014/main" id="{C4DDB1D3-8E94-B151-D8F8-C8A7051EB1C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7551745" y="0"/>
            <a:ext cx="4640255" cy="6443932"/>
          </a:xfrm>
          <a:prstGeom prst="rect">
            <a:avLst/>
          </a:prstGeom>
        </p:spPr>
      </p:pic>
      <p:pic>
        <p:nvPicPr>
          <p:cNvPr id="4" name="Image 3" descr="Une image contenant texte, Police, logo, Graphique&#10;&#10;Description générée automatiquement">
            <a:extLst>
              <a:ext uri="{FF2B5EF4-FFF2-40B4-BE49-F238E27FC236}">
                <a16:creationId xmlns:a16="http://schemas.microsoft.com/office/drawing/2014/main" id="{EB62572E-2AA4-EEF2-94BB-FB60770BFEF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1973" y="5803090"/>
            <a:ext cx="828332" cy="900000"/>
          </a:xfrm>
          <a:prstGeom prst="rect">
            <a:avLst/>
          </a:prstGeom>
        </p:spPr>
      </p:pic>
    </p:spTree>
    <p:extLst>
      <p:ext uri="{BB962C8B-B14F-4D97-AF65-F5344CB8AC3E}">
        <p14:creationId xmlns:p14="http://schemas.microsoft.com/office/powerpoint/2010/main" val="2357809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Diapositive de fin">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982265FB-2EBC-4CEB-AD0C-6F2FA525561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80415" y="2914650"/>
            <a:ext cx="2362200" cy="971550"/>
          </a:xfrm>
          <a:prstGeom prst="rect">
            <a:avLst/>
          </a:prstGeom>
        </p:spPr>
      </p:pic>
      <p:pic>
        <p:nvPicPr>
          <p:cNvPr id="7" name="Image 6" descr="Une image contenant signe, assiette, dessin, alimentation&#10;&#10;Description générée automatiquement">
            <a:extLst>
              <a:ext uri="{FF2B5EF4-FFF2-40B4-BE49-F238E27FC236}">
                <a16:creationId xmlns:a16="http://schemas.microsoft.com/office/drawing/2014/main" id="{BABBEB55-4288-E94C-9BA3-5050FA7C20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48996" y="1781801"/>
            <a:ext cx="2420407" cy="829853"/>
          </a:xfrm>
          <a:prstGeom prst="rect">
            <a:avLst/>
          </a:prstGeom>
        </p:spPr>
      </p:pic>
      <p:pic>
        <p:nvPicPr>
          <p:cNvPr id="2" name="Image 1">
            <a:extLst>
              <a:ext uri="{FF2B5EF4-FFF2-40B4-BE49-F238E27FC236}">
                <a16:creationId xmlns:a16="http://schemas.microsoft.com/office/drawing/2014/main" id="{28ABE4E1-3B5E-5B9D-FB2E-5D5C42790DD6}"/>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532914" y="0"/>
            <a:ext cx="4659086" cy="6487064"/>
          </a:xfrm>
          <a:prstGeom prst="rect">
            <a:avLst/>
          </a:prstGeom>
        </p:spPr>
      </p:pic>
    </p:spTree>
    <p:extLst>
      <p:ext uri="{BB962C8B-B14F-4D97-AF65-F5344CB8AC3E}">
        <p14:creationId xmlns:p14="http://schemas.microsoft.com/office/powerpoint/2010/main" val="2471640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apositive de fin">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982265FB-2EBC-4CEB-AD0C-6F2FA525561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80415" y="2914650"/>
            <a:ext cx="2362200" cy="971550"/>
          </a:xfrm>
          <a:prstGeom prst="rect">
            <a:avLst/>
          </a:prstGeom>
        </p:spPr>
      </p:pic>
      <p:pic>
        <p:nvPicPr>
          <p:cNvPr id="3" name="Image 2" descr="Une image contenant signe, assiette, dessin, alimentation&#10;&#10;Description générée automatiquement">
            <a:extLst>
              <a:ext uri="{FF2B5EF4-FFF2-40B4-BE49-F238E27FC236}">
                <a16:creationId xmlns:a16="http://schemas.microsoft.com/office/drawing/2014/main" id="{5574F495-E015-3048-B030-11F0BCD8D8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48996" y="1781801"/>
            <a:ext cx="2420407" cy="829853"/>
          </a:xfrm>
          <a:prstGeom prst="rect">
            <a:avLst/>
          </a:prstGeom>
        </p:spPr>
      </p:pic>
      <p:pic>
        <p:nvPicPr>
          <p:cNvPr id="6" name="Image 5" descr="Une image contenant extérieur, bâtiment, homme, debout&#10;&#10;Description générée automatiquement">
            <a:extLst>
              <a:ext uri="{FF2B5EF4-FFF2-40B4-BE49-F238E27FC236}">
                <a16:creationId xmlns:a16="http://schemas.microsoft.com/office/drawing/2014/main" id="{26DE138E-0BF8-407F-A1CB-3A27C9DA4DD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7542027" y="-11212"/>
            <a:ext cx="4649973" cy="6472397"/>
          </a:xfrm>
          <a:prstGeom prst="rect">
            <a:avLst/>
          </a:prstGeom>
        </p:spPr>
      </p:pic>
    </p:spTree>
    <p:extLst>
      <p:ext uri="{BB962C8B-B14F-4D97-AF65-F5344CB8AC3E}">
        <p14:creationId xmlns:p14="http://schemas.microsoft.com/office/powerpoint/2010/main" val="3161434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Diapositive de fin">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982265FB-2EBC-4CEB-AD0C-6F2FA525561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80415" y="2914650"/>
            <a:ext cx="2362200" cy="971550"/>
          </a:xfrm>
          <a:prstGeom prst="rect">
            <a:avLst/>
          </a:prstGeom>
        </p:spPr>
      </p:pic>
      <p:pic>
        <p:nvPicPr>
          <p:cNvPr id="7" name="Image 6" descr="Une image contenant signe, assiette, dessin, alimentation&#10;&#10;Description générée automatiquement">
            <a:extLst>
              <a:ext uri="{FF2B5EF4-FFF2-40B4-BE49-F238E27FC236}">
                <a16:creationId xmlns:a16="http://schemas.microsoft.com/office/drawing/2014/main" id="{BABBEB55-4288-E94C-9BA3-5050FA7C20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48996" y="1781801"/>
            <a:ext cx="2420407" cy="829853"/>
          </a:xfrm>
          <a:prstGeom prst="rect">
            <a:avLst/>
          </a:prstGeom>
        </p:spPr>
      </p:pic>
      <p:pic>
        <p:nvPicPr>
          <p:cNvPr id="3" name="Image 2">
            <a:extLst>
              <a:ext uri="{FF2B5EF4-FFF2-40B4-BE49-F238E27FC236}">
                <a16:creationId xmlns:a16="http://schemas.microsoft.com/office/drawing/2014/main" id="{A35DBB97-06BD-9AAC-AA8A-BC2663D9C68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556270" y="1"/>
            <a:ext cx="4635730" cy="6478437"/>
          </a:xfrm>
          <a:prstGeom prst="rect">
            <a:avLst/>
          </a:prstGeom>
        </p:spPr>
      </p:pic>
    </p:spTree>
    <p:extLst>
      <p:ext uri="{BB962C8B-B14F-4D97-AF65-F5344CB8AC3E}">
        <p14:creationId xmlns:p14="http://schemas.microsoft.com/office/powerpoint/2010/main" val="4029505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Diapositive de fin">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982265FB-2EBC-4CEB-AD0C-6F2FA525561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80415" y="2914650"/>
            <a:ext cx="2362200" cy="971550"/>
          </a:xfrm>
          <a:prstGeom prst="rect">
            <a:avLst/>
          </a:prstGeom>
        </p:spPr>
      </p:pic>
      <p:pic>
        <p:nvPicPr>
          <p:cNvPr id="7" name="Image 6" descr="Une image contenant signe, assiette, dessin, alimentation&#10;&#10;Description générée automatiquement">
            <a:extLst>
              <a:ext uri="{FF2B5EF4-FFF2-40B4-BE49-F238E27FC236}">
                <a16:creationId xmlns:a16="http://schemas.microsoft.com/office/drawing/2014/main" id="{BABBEB55-4288-E94C-9BA3-5050FA7C20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48996" y="1781801"/>
            <a:ext cx="2420407" cy="829853"/>
          </a:xfrm>
          <a:prstGeom prst="rect">
            <a:avLst/>
          </a:prstGeom>
        </p:spPr>
      </p:pic>
      <p:pic>
        <p:nvPicPr>
          <p:cNvPr id="3" name="Image 2" descr="Une image contenant extérieur, ciel, homme, personne&#10;&#10;Description générée automatiquement">
            <a:extLst>
              <a:ext uri="{FF2B5EF4-FFF2-40B4-BE49-F238E27FC236}">
                <a16:creationId xmlns:a16="http://schemas.microsoft.com/office/drawing/2014/main" id="{FC5DD9DE-1C4A-9CF2-CAE0-A3EFFDC11C78}"/>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551746" y="0"/>
            <a:ext cx="4640254" cy="6478438"/>
          </a:xfrm>
          <a:prstGeom prst="rect">
            <a:avLst/>
          </a:prstGeom>
        </p:spPr>
      </p:pic>
    </p:spTree>
    <p:extLst>
      <p:ext uri="{BB962C8B-B14F-4D97-AF65-F5344CB8AC3E}">
        <p14:creationId xmlns:p14="http://schemas.microsoft.com/office/powerpoint/2010/main" val="2545269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Diapositive de fin">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982265FB-2EBC-4CEB-AD0C-6F2FA525561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80415" y="2914650"/>
            <a:ext cx="2362200" cy="971550"/>
          </a:xfrm>
          <a:prstGeom prst="rect">
            <a:avLst/>
          </a:prstGeom>
        </p:spPr>
      </p:pic>
      <p:pic>
        <p:nvPicPr>
          <p:cNvPr id="7" name="Image 6" descr="Une image contenant signe, assiette, dessin, alimentation&#10;&#10;Description générée automatiquement">
            <a:extLst>
              <a:ext uri="{FF2B5EF4-FFF2-40B4-BE49-F238E27FC236}">
                <a16:creationId xmlns:a16="http://schemas.microsoft.com/office/drawing/2014/main" id="{BABBEB55-4288-E94C-9BA3-5050FA7C20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48996" y="1781801"/>
            <a:ext cx="2420407" cy="829853"/>
          </a:xfrm>
          <a:prstGeom prst="rect">
            <a:avLst/>
          </a:prstGeom>
        </p:spPr>
      </p:pic>
      <p:pic>
        <p:nvPicPr>
          <p:cNvPr id="3" name="Espace réservé du contenu 4" descr="Une image contenant pierre&#10;&#10;Description générée automatiquement">
            <a:extLst>
              <a:ext uri="{FF2B5EF4-FFF2-40B4-BE49-F238E27FC236}">
                <a16:creationId xmlns:a16="http://schemas.microsoft.com/office/drawing/2014/main" id="{C1282DFD-644B-601F-1A04-ECDFB82F460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551745" y="0"/>
            <a:ext cx="4640255" cy="6504317"/>
          </a:xfrm>
          <a:prstGeom prst="rect">
            <a:avLst/>
          </a:prstGeom>
        </p:spPr>
      </p:pic>
    </p:spTree>
    <p:extLst>
      <p:ext uri="{BB962C8B-B14F-4D97-AF65-F5344CB8AC3E}">
        <p14:creationId xmlns:p14="http://schemas.microsoft.com/office/powerpoint/2010/main" val="1176777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Diapositive de fin">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982265FB-2EBC-4CEB-AD0C-6F2FA525561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80415" y="2914650"/>
            <a:ext cx="2362200" cy="971550"/>
          </a:xfrm>
          <a:prstGeom prst="rect">
            <a:avLst/>
          </a:prstGeom>
        </p:spPr>
      </p:pic>
      <p:pic>
        <p:nvPicPr>
          <p:cNvPr id="7" name="Image 6" descr="Une image contenant signe, assiette, dessin, alimentation&#10;&#10;Description générée automatiquement">
            <a:extLst>
              <a:ext uri="{FF2B5EF4-FFF2-40B4-BE49-F238E27FC236}">
                <a16:creationId xmlns:a16="http://schemas.microsoft.com/office/drawing/2014/main" id="{BABBEB55-4288-E94C-9BA3-5050FA7C20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48996" y="1781801"/>
            <a:ext cx="2420407" cy="829853"/>
          </a:xfrm>
          <a:prstGeom prst="rect">
            <a:avLst/>
          </a:prstGeom>
        </p:spPr>
      </p:pic>
      <p:pic>
        <p:nvPicPr>
          <p:cNvPr id="2" name="Image 1" descr="Une image contenant texte, signe, arbre, extérieur&#10;&#10;Description générée automatiquement">
            <a:extLst>
              <a:ext uri="{FF2B5EF4-FFF2-40B4-BE49-F238E27FC236}">
                <a16:creationId xmlns:a16="http://schemas.microsoft.com/office/drawing/2014/main" id="{6DEC819C-E116-1350-64FE-C7E15BA23B76}"/>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542027" y="-5606"/>
            <a:ext cx="4649973" cy="6501297"/>
          </a:xfrm>
          <a:prstGeom prst="rect">
            <a:avLst/>
          </a:prstGeom>
        </p:spPr>
      </p:pic>
    </p:spTree>
    <p:extLst>
      <p:ext uri="{BB962C8B-B14F-4D97-AF65-F5344CB8AC3E}">
        <p14:creationId xmlns:p14="http://schemas.microsoft.com/office/powerpoint/2010/main" val="4291632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iapositive de fin">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982265FB-2EBC-4CEB-AD0C-6F2FA525561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80415" y="2914650"/>
            <a:ext cx="2362200" cy="971550"/>
          </a:xfrm>
          <a:prstGeom prst="rect">
            <a:avLst/>
          </a:prstGeom>
        </p:spPr>
      </p:pic>
      <p:pic>
        <p:nvPicPr>
          <p:cNvPr id="3" name="Image 2" descr="Une image contenant signe, assiette, dessin, alimentation&#10;&#10;Description générée automatiquement">
            <a:extLst>
              <a:ext uri="{FF2B5EF4-FFF2-40B4-BE49-F238E27FC236}">
                <a16:creationId xmlns:a16="http://schemas.microsoft.com/office/drawing/2014/main" id="{5574F495-E015-3048-B030-11F0BCD8D8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48996" y="1781801"/>
            <a:ext cx="2420407" cy="829853"/>
          </a:xfrm>
          <a:prstGeom prst="rect">
            <a:avLst/>
          </a:prstGeom>
        </p:spPr>
      </p:pic>
      <p:pic>
        <p:nvPicPr>
          <p:cNvPr id="2" name="Image 1" descr="Une image contenant texte, intérieur, personne, table&#10;&#10;Description générée automatiquement">
            <a:extLst>
              <a:ext uri="{FF2B5EF4-FFF2-40B4-BE49-F238E27FC236}">
                <a16:creationId xmlns:a16="http://schemas.microsoft.com/office/drawing/2014/main" id="{A286A134-3601-8940-DC69-DD1D804B893E}"/>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554686" y="0"/>
            <a:ext cx="4637314" cy="6487064"/>
          </a:xfrm>
          <a:prstGeom prst="rect">
            <a:avLst/>
          </a:prstGeom>
        </p:spPr>
      </p:pic>
    </p:spTree>
    <p:extLst>
      <p:ext uri="{BB962C8B-B14F-4D97-AF65-F5344CB8AC3E}">
        <p14:creationId xmlns:p14="http://schemas.microsoft.com/office/powerpoint/2010/main" val="865110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Diapositive de fin">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982265FB-2EBC-4CEB-AD0C-6F2FA525561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80415" y="2914650"/>
            <a:ext cx="2362200" cy="971550"/>
          </a:xfrm>
          <a:prstGeom prst="rect">
            <a:avLst/>
          </a:prstGeom>
        </p:spPr>
      </p:pic>
      <p:pic>
        <p:nvPicPr>
          <p:cNvPr id="7" name="Image 6" descr="Une image contenant signe, assiette, dessin, alimentation&#10;&#10;Description générée automatiquement">
            <a:extLst>
              <a:ext uri="{FF2B5EF4-FFF2-40B4-BE49-F238E27FC236}">
                <a16:creationId xmlns:a16="http://schemas.microsoft.com/office/drawing/2014/main" id="{BABBEB55-4288-E94C-9BA3-5050FA7C20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48996" y="1781801"/>
            <a:ext cx="2420407" cy="829853"/>
          </a:xfrm>
          <a:prstGeom prst="rect">
            <a:avLst/>
          </a:prstGeom>
        </p:spPr>
      </p:pic>
      <p:pic>
        <p:nvPicPr>
          <p:cNvPr id="3" name="Image 2" descr="Une image contenant extérieur, ciel, personne, homme&#10;&#10;Description générée automatiquement">
            <a:extLst>
              <a:ext uri="{FF2B5EF4-FFF2-40B4-BE49-F238E27FC236}">
                <a16:creationId xmlns:a16="http://schemas.microsoft.com/office/drawing/2014/main" id="{46357541-2926-F1B2-57EA-F39580C87D7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532914" y="0"/>
            <a:ext cx="4659086" cy="6469811"/>
          </a:xfrm>
          <a:prstGeom prst="rect">
            <a:avLst/>
          </a:prstGeom>
        </p:spPr>
      </p:pic>
    </p:spTree>
    <p:extLst>
      <p:ext uri="{BB962C8B-B14F-4D97-AF65-F5344CB8AC3E}">
        <p14:creationId xmlns:p14="http://schemas.microsoft.com/office/powerpoint/2010/main" val="3374476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Diapositive de fin">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982265FB-2EBC-4CEB-AD0C-6F2FA525561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80415" y="2914650"/>
            <a:ext cx="2362200" cy="971550"/>
          </a:xfrm>
          <a:prstGeom prst="rect">
            <a:avLst/>
          </a:prstGeom>
        </p:spPr>
      </p:pic>
      <p:pic>
        <p:nvPicPr>
          <p:cNvPr id="7" name="Image 6" descr="Une image contenant signe, assiette, dessin, alimentation&#10;&#10;Description générée automatiquement">
            <a:extLst>
              <a:ext uri="{FF2B5EF4-FFF2-40B4-BE49-F238E27FC236}">
                <a16:creationId xmlns:a16="http://schemas.microsoft.com/office/drawing/2014/main" id="{BABBEB55-4288-E94C-9BA3-5050FA7C20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48996" y="1781801"/>
            <a:ext cx="2420407" cy="829853"/>
          </a:xfrm>
          <a:prstGeom prst="rect">
            <a:avLst/>
          </a:prstGeom>
        </p:spPr>
      </p:pic>
      <p:pic>
        <p:nvPicPr>
          <p:cNvPr id="5" name="Image 4">
            <a:extLst>
              <a:ext uri="{FF2B5EF4-FFF2-40B4-BE49-F238E27FC236}">
                <a16:creationId xmlns:a16="http://schemas.microsoft.com/office/drawing/2014/main" id="{E2FB99E6-1B1E-491C-AD51-CD67D15C67E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551746" y="0"/>
            <a:ext cx="4640254" cy="6521570"/>
          </a:xfrm>
          <a:prstGeom prst="rect">
            <a:avLst/>
          </a:prstGeom>
        </p:spPr>
      </p:pic>
    </p:spTree>
    <p:extLst>
      <p:ext uri="{BB962C8B-B14F-4D97-AF65-F5344CB8AC3E}">
        <p14:creationId xmlns:p14="http://schemas.microsoft.com/office/powerpoint/2010/main" val="1979118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e de titre ">
    <p:spTree>
      <p:nvGrpSpPr>
        <p:cNvPr id="1" name=""/>
        <p:cNvGrpSpPr/>
        <p:nvPr/>
      </p:nvGrpSpPr>
      <p:grpSpPr>
        <a:xfrm>
          <a:off x="0" y="0"/>
          <a:ext cx="0" cy="0"/>
          <a:chOff x="0" y="0"/>
          <a:chExt cx="0" cy="0"/>
        </a:xfrm>
      </p:grpSpPr>
      <p:sp>
        <p:nvSpPr>
          <p:cNvPr id="8" name="Sous-titre 2">
            <a:extLst>
              <a:ext uri="{FF2B5EF4-FFF2-40B4-BE49-F238E27FC236}">
                <a16:creationId xmlns:a16="http://schemas.microsoft.com/office/drawing/2014/main" id="{8EFB5A85-D131-4752-A2C9-4CA0FF9FF723}"/>
              </a:ext>
            </a:extLst>
          </p:cNvPr>
          <p:cNvSpPr>
            <a:spLocks noGrp="1"/>
          </p:cNvSpPr>
          <p:nvPr>
            <p:ph type="subTitle" idx="1" hasCustomPrompt="1"/>
          </p:nvPr>
        </p:nvSpPr>
        <p:spPr>
          <a:xfrm>
            <a:off x="361975" y="3938953"/>
            <a:ext cx="6918056" cy="954891"/>
          </a:xfrm>
          <a:prstGeom prst="rect">
            <a:avLst/>
          </a:prstGeom>
        </p:spPr>
        <p:txBody>
          <a:bodyPr anchor="t">
            <a:noAutofit/>
          </a:bodyPr>
          <a:lstStyle>
            <a:lvl1pPr marL="0" indent="0" algn="l">
              <a:lnSpc>
                <a:spcPts val="3840"/>
              </a:lnSpc>
              <a:spcBef>
                <a:spcPts val="0"/>
              </a:spcBef>
              <a:buNone/>
              <a:defRPr sz="3200" b="0" i="0" baseline="0">
                <a:solidFill>
                  <a:srgbClr val="303237"/>
                </a:solidFill>
                <a:latin typeface="Arial" panose="020B0604020202020204" pitchFamily="34" charset="0"/>
                <a:ea typeface="Verdana" panose="020B060403050404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r-FR"/>
              <a:t>Modifiez le sous-titre</a:t>
            </a:r>
          </a:p>
        </p:txBody>
      </p:sp>
      <p:pic>
        <p:nvPicPr>
          <p:cNvPr id="13" name="Image 12">
            <a:extLst>
              <a:ext uri="{FF2B5EF4-FFF2-40B4-BE49-F238E27FC236}">
                <a16:creationId xmlns:a16="http://schemas.microsoft.com/office/drawing/2014/main" id="{57DC0B6A-7818-4C9B-A2D4-B3FE58CAFA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1974" y="487652"/>
            <a:ext cx="2417630" cy="544554"/>
          </a:xfrm>
          <a:prstGeom prst="rect">
            <a:avLst/>
          </a:prstGeom>
        </p:spPr>
      </p:pic>
      <p:sp>
        <p:nvSpPr>
          <p:cNvPr id="16" name="Titre 1">
            <a:extLst>
              <a:ext uri="{FF2B5EF4-FFF2-40B4-BE49-F238E27FC236}">
                <a16:creationId xmlns:a16="http://schemas.microsoft.com/office/drawing/2014/main" id="{E5F29559-5741-48FF-8852-E104BE574015}"/>
              </a:ext>
            </a:extLst>
          </p:cNvPr>
          <p:cNvSpPr>
            <a:spLocks noGrp="1"/>
          </p:cNvSpPr>
          <p:nvPr>
            <p:ph type="ctrTitle" hasCustomPrompt="1"/>
          </p:nvPr>
        </p:nvSpPr>
        <p:spPr>
          <a:xfrm>
            <a:off x="361973" y="2657345"/>
            <a:ext cx="6918058" cy="1281608"/>
          </a:xfrm>
          <a:prstGeom prst="rect">
            <a:avLst/>
          </a:prstGeom>
        </p:spPr>
        <p:txBody>
          <a:bodyPr anchor="t">
            <a:noAutofit/>
          </a:bodyPr>
          <a:lstStyle>
            <a:lvl1pPr algn="l">
              <a:lnSpc>
                <a:spcPts val="5280"/>
              </a:lnSpc>
              <a:defRPr sz="4400" b="1" i="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fr-FR"/>
              <a:t>Modifiez le titre</a:t>
            </a:r>
            <a:br>
              <a:rPr lang="fr-FR"/>
            </a:br>
            <a:endParaRPr lang="fr-FR"/>
          </a:p>
        </p:txBody>
      </p:sp>
      <p:pic>
        <p:nvPicPr>
          <p:cNvPr id="9" name="Image 8" descr="Une image contenant extérieur, bâtiment, homme, debout&#10;&#10;Description générée automatiquement">
            <a:extLst>
              <a:ext uri="{FF2B5EF4-FFF2-40B4-BE49-F238E27FC236}">
                <a16:creationId xmlns:a16="http://schemas.microsoft.com/office/drawing/2014/main" id="{5F8BED32-A475-4770-A7C0-4440416A2FB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542027" y="-11212"/>
            <a:ext cx="4649973" cy="6446518"/>
          </a:xfrm>
          <a:prstGeom prst="rect">
            <a:avLst/>
          </a:prstGeom>
        </p:spPr>
      </p:pic>
      <p:pic>
        <p:nvPicPr>
          <p:cNvPr id="4" name="Image 3" descr="Une image contenant texte, Police, logo, Graphique&#10;&#10;Description générée automatiquement">
            <a:extLst>
              <a:ext uri="{FF2B5EF4-FFF2-40B4-BE49-F238E27FC236}">
                <a16:creationId xmlns:a16="http://schemas.microsoft.com/office/drawing/2014/main" id="{48FDEFCD-A3B2-5EE7-1064-014558EDCA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1973" y="5803090"/>
            <a:ext cx="828332" cy="900000"/>
          </a:xfrm>
          <a:prstGeom prst="rect">
            <a:avLst/>
          </a:prstGeom>
        </p:spPr>
      </p:pic>
    </p:spTree>
    <p:extLst>
      <p:ext uri="{BB962C8B-B14F-4D97-AF65-F5344CB8AC3E}">
        <p14:creationId xmlns:p14="http://schemas.microsoft.com/office/powerpoint/2010/main" val="3021188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Diapositive de fin">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982265FB-2EBC-4CEB-AD0C-6F2FA525561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80415" y="2914650"/>
            <a:ext cx="2362200" cy="971550"/>
          </a:xfrm>
          <a:prstGeom prst="rect">
            <a:avLst/>
          </a:prstGeom>
        </p:spPr>
      </p:pic>
      <p:pic>
        <p:nvPicPr>
          <p:cNvPr id="7" name="Image 6" descr="Une image contenant signe, assiette, dessin, alimentation&#10;&#10;Description générée automatiquement">
            <a:extLst>
              <a:ext uri="{FF2B5EF4-FFF2-40B4-BE49-F238E27FC236}">
                <a16:creationId xmlns:a16="http://schemas.microsoft.com/office/drawing/2014/main" id="{BABBEB55-4288-E94C-9BA3-5050FA7C20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48996" y="1781801"/>
            <a:ext cx="2420407" cy="829853"/>
          </a:xfrm>
          <a:prstGeom prst="rect">
            <a:avLst/>
          </a:prstGeom>
        </p:spPr>
      </p:pic>
      <p:pic>
        <p:nvPicPr>
          <p:cNvPr id="2" name="Image 1" descr="Une image contenant ciel, terrain, extérieur, montagne&#10;&#10;Description générée automatiquement">
            <a:extLst>
              <a:ext uri="{FF2B5EF4-FFF2-40B4-BE49-F238E27FC236}">
                <a16:creationId xmlns:a16="http://schemas.microsoft.com/office/drawing/2014/main" id="{370E0335-CA68-C5A3-4FE0-A78127FA728A}"/>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7551745" y="0"/>
            <a:ext cx="4640255" cy="6521570"/>
          </a:xfrm>
          <a:prstGeom prst="rect">
            <a:avLst/>
          </a:prstGeom>
        </p:spPr>
      </p:pic>
    </p:spTree>
    <p:extLst>
      <p:ext uri="{BB962C8B-B14F-4D97-AF65-F5344CB8AC3E}">
        <p14:creationId xmlns:p14="http://schemas.microsoft.com/office/powerpoint/2010/main" val="211422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positive de sommai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8577BC-0792-46CD-B381-63BF8ED13DD3}"/>
              </a:ext>
            </a:extLst>
          </p:cNvPr>
          <p:cNvSpPr/>
          <p:nvPr userDrawn="1"/>
        </p:nvSpPr>
        <p:spPr>
          <a:xfrm>
            <a:off x="9161253" y="806336"/>
            <a:ext cx="3027873" cy="5307385"/>
          </a:xfrm>
          <a:prstGeom prst="rect">
            <a:avLst/>
          </a:prstGeom>
          <a:solidFill>
            <a:srgbClr val="E53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graphicFrame>
        <p:nvGraphicFramePr>
          <p:cNvPr id="8" name="Tableau 9">
            <a:extLst>
              <a:ext uri="{FF2B5EF4-FFF2-40B4-BE49-F238E27FC236}">
                <a16:creationId xmlns:a16="http://schemas.microsoft.com/office/drawing/2014/main" id="{208E1206-2095-4A55-947F-312EFAAA869C}"/>
              </a:ext>
            </a:extLst>
          </p:cNvPr>
          <p:cNvGraphicFramePr>
            <a:graphicFrameLocks/>
          </p:cNvGraphicFramePr>
          <p:nvPr userDrawn="1">
            <p:extLst>
              <p:ext uri="{D42A27DB-BD31-4B8C-83A1-F6EECF244321}">
                <p14:modId xmlns:p14="http://schemas.microsoft.com/office/powerpoint/2010/main" val="3022993272"/>
              </p:ext>
            </p:extLst>
          </p:nvPr>
        </p:nvGraphicFramePr>
        <p:xfrm>
          <a:off x="560170" y="1386138"/>
          <a:ext cx="5886450" cy="1842396"/>
        </p:xfrm>
        <a:graphic>
          <a:graphicData uri="http://schemas.openxmlformats.org/drawingml/2006/table">
            <a:tbl>
              <a:tblPr>
                <a:tableStyleId>{B301B821-A1FF-4177-AEE7-76D212191A09}</a:tableStyleId>
              </a:tblPr>
              <a:tblGrid>
                <a:gridCol w="5886450">
                  <a:extLst>
                    <a:ext uri="{9D8B030D-6E8A-4147-A177-3AD203B41FA5}">
                      <a16:colId xmlns:a16="http://schemas.microsoft.com/office/drawing/2014/main" val="3087150000"/>
                    </a:ext>
                  </a:extLst>
                </a:gridCol>
              </a:tblGrid>
              <a:tr h="614132">
                <a:tc>
                  <a:txBody>
                    <a:bodyPr/>
                    <a:lstStyle/>
                    <a:p>
                      <a:pPr marL="0" indent="0"/>
                      <a:endParaRPr lang="fr-FR">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64241058"/>
                  </a:ext>
                </a:extLst>
              </a:tr>
              <a:tr h="614132">
                <a:tc>
                  <a:txBody>
                    <a:bodyPr/>
                    <a:lstStyle/>
                    <a:p>
                      <a:endParaRPr lang="fr-FR">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86040095"/>
                  </a:ext>
                </a:extLst>
              </a:tr>
              <a:tr h="614132">
                <a:tc>
                  <a:txBody>
                    <a:bodyPr/>
                    <a:lstStyle/>
                    <a:p>
                      <a:endParaRPr lang="fr-FR">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02115690"/>
                  </a:ext>
                </a:extLst>
              </a:tr>
            </a:tbl>
          </a:graphicData>
        </a:graphic>
      </p:graphicFrame>
      <p:sp>
        <p:nvSpPr>
          <p:cNvPr id="21" name="Espace réservé du texte 20">
            <a:extLst>
              <a:ext uri="{FF2B5EF4-FFF2-40B4-BE49-F238E27FC236}">
                <a16:creationId xmlns:a16="http://schemas.microsoft.com/office/drawing/2014/main" id="{A9BA12F0-B843-4394-81FC-DB492B3DF688}"/>
              </a:ext>
            </a:extLst>
          </p:cNvPr>
          <p:cNvSpPr>
            <a:spLocks noGrp="1"/>
          </p:cNvSpPr>
          <p:nvPr>
            <p:ph type="body" sz="quarter" idx="10" hasCustomPrompt="1"/>
          </p:nvPr>
        </p:nvSpPr>
        <p:spPr>
          <a:xfrm>
            <a:off x="567082" y="1497964"/>
            <a:ext cx="6496612" cy="404714"/>
          </a:xfrm>
          <a:prstGeom prst="rect">
            <a:avLst/>
          </a:prstGeom>
        </p:spPr>
        <p:txBody>
          <a:bodyPr anchor="ctr" anchorCtr="0"/>
          <a:lstStyle>
            <a:lvl1pPr marL="0" indent="0">
              <a:buNone/>
              <a:defRPr sz="2400"/>
            </a:lvl1pPr>
          </a:lstStyle>
          <a:p>
            <a:pPr lvl="0"/>
            <a:r>
              <a:rPr lang="fr-FR"/>
              <a:t>Modifiez le chapitre 1</a:t>
            </a:r>
          </a:p>
        </p:txBody>
      </p:sp>
      <p:sp>
        <p:nvSpPr>
          <p:cNvPr id="22" name="Espace réservé du texte 20">
            <a:extLst>
              <a:ext uri="{FF2B5EF4-FFF2-40B4-BE49-F238E27FC236}">
                <a16:creationId xmlns:a16="http://schemas.microsoft.com/office/drawing/2014/main" id="{746D887E-C938-44C2-A103-B5ABAF953AE8}"/>
              </a:ext>
            </a:extLst>
          </p:cNvPr>
          <p:cNvSpPr>
            <a:spLocks noGrp="1"/>
          </p:cNvSpPr>
          <p:nvPr>
            <p:ph type="body" sz="quarter" idx="11" hasCustomPrompt="1"/>
          </p:nvPr>
        </p:nvSpPr>
        <p:spPr>
          <a:xfrm>
            <a:off x="560170" y="2106368"/>
            <a:ext cx="6496612" cy="404714"/>
          </a:xfrm>
          <a:prstGeom prst="rect">
            <a:avLst/>
          </a:prstGeom>
        </p:spPr>
        <p:txBody>
          <a:bodyPr anchor="ctr" anchorCtr="0"/>
          <a:lstStyle>
            <a:lvl1pPr marL="0" indent="0">
              <a:buNone/>
              <a:defRPr sz="2400"/>
            </a:lvl1pPr>
          </a:lstStyle>
          <a:p>
            <a:pPr lvl="0"/>
            <a:r>
              <a:rPr lang="fr-FR"/>
              <a:t>Modifiez le chapitre 2</a:t>
            </a:r>
          </a:p>
        </p:txBody>
      </p:sp>
      <p:sp>
        <p:nvSpPr>
          <p:cNvPr id="25" name="Espace réservé du texte 20">
            <a:extLst>
              <a:ext uri="{FF2B5EF4-FFF2-40B4-BE49-F238E27FC236}">
                <a16:creationId xmlns:a16="http://schemas.microsoft.com/office/drawing/2014/main" id="{A0264213-6BAB-44AB-9EB1-759B0191BC75}"/>
              </a:ext>
            </a:extLst>
          </p:cNvPr>
          <p:cNvSpPr>
            <a:spLocks noGrp="1"/>
          </p:cNvSpPr>
          <p:nvPr>
            <p:ph type="body" sz="quarter" idx="12" hasCustomPrompt="1"/>
          </p:nvPr>
        </p:nvSpPr>
        <p:spPr>
          <a:xfrm>
            <a:off x="560170" y="2719111"/>
            <a:ext cx="6496612" cy="404714"/>
          </a:xfrm>
          <a:prstGeom prst="rect">
            <a:avLst/>
          </a:prstGeom>
        </p:spPr>
        <p:txBody>
          <a:bodyPr anchor="ctr" anchorCtr="0"/>
          <a:lstStyle>
            <a:lvl1pPr marL="0" indent="0">
              <a:buNone/>
              <a:defRPr sz="2400"/>
            </a:lvl1pPr>
          </a:lstStyle>
          <a:p>
            <a:pPr lvl="0"/>
            <a:r>
              <a:rPr lang="fr-FR"/>
              <a:t>Modifiez le chapitre 3</a:t>
            </a:r>
          </a:p>
        </p:txBody>
      </p:sp>
      <p:sp>
        <p:nvSpPr>
          <p:cNvPr id="10" name="Titre 1">
            <a:extLst>
              <a:ext uri="{FF2B5EF4-FFF2-40B4-BE49-F238E27FC236}">
                <a16:creationId xmlns:a16="http://schemas.microsoft.com/office/drawing/2014/main" id="{B1B16D9A-B142-480E-97AA-93CD52B944CA}"/>
              </a:ext>
              <a:ext uri="{C183D7F6-B498-43B3-948B-1728B52AA6E4}">
                <adec:decorative xmlns:adec="http://schemas.microsoft.com/office/drawing/2017/decorative" val="0"/>
              </a:ext>
            </a:extLst>
          </p:cNvPr>
          <p:cNvSpPr>
            <a:spLocks noGrp="1"/>
          </p:cNvSpPr>
          <p:nvPr>
            <p:ph type="title" hasCustomPrompt="1"/>
          </p:nvPr>
        </p:nvSpPr>
        <p:spPr>
          <a:xfrm>
            <a:off x="381002" y="193844"/>
            <a:ext cx="8678174" cy="595071"/>
          </a:xfrm>
          <a:prstGeom prst="rect">
            <a:avLst/>
          </a:prstGeom>
        </p:spPr>
        <p:txBody>
          <a:bodyPr anchor="ctr">
            <a:noAutofit/>
          </a:bodyPr>
          <a:lstStyle>
            <a:lvl1pPr>
              <a:defRPr sz="3000" b="1" i="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fr-FR"/>
              <a:t>Modifiez le titre</a:t>
            </a:r>
          </a:p>
        </p:txBody>
      </p:sp>
    </p:spTree>
    <p:extLst>
      <p:ext uri="{BB962C8B-B14F-4D97-AF65-F5344CB8AC3E}">
        <p14:creationId xmlns:p14="http://schemas.microsoft.com/office/powerpoint/2010/main" val="1233105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positive de déb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8577BC-0792-46CD-B381-63BF8ED13DD3}"/>
              </a:ext>
            </a:extLst>
          </p:cNvPr>
          <p:cNvSpPr/>
          <p:nvPr userDrawn="1"/>
        </p:nvSpPr>
        <p:spPr>
          <a:xfrm>
            <a:off x="9161253" y="806336"/>
            <a:ext cx="3027873" cy="5542700"/>
          </a:xfrm>
          <a:prstGeom prst="rect">
            <a:avLst/>
          </a:prstGeom>
          <a:solidFill>
            <a:srgbClr val="E53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sp>
        <p:nvSpPr>
          <p:cNvPr id="10" name="Titre 1">
            <a:extLst>
              <a:ext uri="{FF2B5EF4-FFF2-40B4-BE49-F238E27FC236}">
                <a16:creationId xmlns:a16="http://schemas.microsoft.com/office/drawing/2014/main" id="{B1B16D9A-B142-480E-97AA-93CD52B944CA}"/>
              </a:ext>
              <a:ext uri="{C183D7F6-B498-43B3-948B-1728B52AA6E4}">
                <adec:decorative xmlns:adec="http://schemas.microsoft.com/office/drawing/2017/decorative" val="0"/>
              </a:ext>
            </a:extLst>
          </p:cNvPr>
          <p:cNvSpPr>
            <a:spLocks noGrp="1"/>
          </p:cNvSpPr>
          <p:nvPr>
            <p:ph type="title" hasCustomPrompt="1"/>
          </p:nvPr>
        </p:nvSpPr>
        <p:spPr>
          <a:xfrm>
            <a:off x="381002" y="193844"/>
            <a:ext cx="8678174" cy="595071"/>
          </a:xfrm>
          <a:prstGeom prst="rect">
            <a:avLst/>
          </a:prstGeom>
        </p:spPr>
        <p:txBody>
          <a:bodyPr anchor="ctr">
            <a:noAutofit/>
          </a:bodyPr>
          <a:lstStyle>
            <a:lvl1pPr>
              <a:defRPr sz="3000" b="1" i="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fr-FR"/>
              <a:t>Modifiez le titre</a:t>
            </a:r>
          </a:p>
        </p:txBody>
      </p:sp>
      <p:sp>
        <p:nvSpPr>
          <p:cNvPr id="11" name="Espace réservé du contenu 2">
            <a:extLst>
              <a:ext uri="{FF2B5EF4-FFF2-40B4-BE49-F238E27FC236}">
                <a16:creationId xmlns:a16="http://schemas.microsoft.com/office/drawing/2014/main" id="{37686C7B-8B48-4E61-90B2-FD777F7C5099}"/>
              </a:ext>
            </a:extLst>
          </p:cNvPr>
          <p:cNvSpPr>
            <a:spLocks noGrp="1"/>
          </p:cNvSpPr>
          <p:nvPr>
            <p:ph idx="12" hasCustomPrompt="1"/>
          </p:nvPr>
        </p:nvSpPr>
        <p:spPr>
          <a:xfrm>
            <a:off x="381002" y="1311202"/>
            <a:ext cx="7305133" cy="4728091"/>
          </a:xfrm>
          <a:prstGeom prst="rect">
            <a:avLst/>
          </a:prstGeom>
        </p:spPr>
        <p:txBody>
          <a:bodyPr>
            <a:noAutofit/>
          </a:bodyPr>
          <a:lstStyle>
            <a:lvl1pPr marL="285750" marR="0" indent="-285750" algn="l" defTabSz="914354" rtl="0" eaLnBrk="1" fontAlgn="auto" latinLnBrk="0" hangingPunct="1">
              <a:lnSpc>
                <a:spcPts val="2400"/>
              </a:lnSpc>
              <a:spcBef>
                <a:spcPts val="1000"/>
              </a:spcBef>
              <a:spcAft>
                <a:spcPts val="0"/>
              </a:spcAft>
              <a:buClr>
                <a:schemeClr val="accent1"/>
              </a:buClr>
              <a:buSzTx/>
              <a:buFont typeface="Wingdings" panose="05000000000000000000" pitchFamily="2" charset="2"/>
              <a:buChar char="§"/>
              <a:tabLst/>
              <a:defRPr sz="2400">
                <a:latin typeface="Arial" panose="020B0604020202020204" pitchFamily="34" charset="0"/>
                <a:ea typeface="Verdana" panose="020B0604030504040204" pitchFamily="34" charset="0"/>
                <a:cs typeface="Arial" panose="020B0604020202020204" pitchFamily="34" charset="0"/>
              </a:defRPr>
            </a:lvl1pPr>
            <a:lvl2pPr marL="365125" indent="-134938" algn="l">
              <a:lnSpc>
                <a:spcPts val="2400"/>
              </a:lnSpc>
              <a:buClr>
                <a:schemeClr val="accent1"/>
              </a:buClr>
              <a:buFont typeface="Arial" panose="020B0604020202020204" pitchFamily="34" charset="0"/>
              <a:buChar char="•"/>
              <a:tabLst/>
              <a:defRPr sz="2000">
                <a:latin typeface="+mn-lt"/>
                <a:ea typeface="Verdana" panose="020B0604030504040204" pitchFamily="34" charset="0"/>
                <a:cs typeface="Verdana" panose="020B0604030504040204" pitchFamily="34" charset="0"/>
              </a:defRPr>
            </a:lvl2pPr>
            <a:lvl3pPr marL="1142942" indent="-228589">
              <a:lnSpc>
                <a:spcPts val="2400"/>
              </a:lnSpc>
              <a:buClr>
                <a:schemeClr val="accent1"/>
              </a:buClr>
              <a:buFont typeface="Courier New" panose="02070309020205020404" pitchFamily="49" charset="0"/>
              <a:buChar char="o"/>
              <a:defRPr sz="1800">
                <a:latin typeface="+mn-lt"/>
                <a:ea typeface="Verdana" panose="020B0604030504040204" pitchFamily="34" charset="0"/>
                <a:cs typeface="Arial" panose="020B0604020202020204" pitchFamily="34" charset="0"/>
              </a:defRPr>
            </a:lvl3pPr>
            <a:lvl4pPr marL="1600200" indent="-228600">
              <a:lnSpc>
                <a:spcPts val="2400"/>
              </a:lnSpc>
              <a:buClr>
                <a:schemeClr val="accent1"/>
              </a:buClr>
              <a:buFont typeface="Arial" panose="020B0604020202020204" pitchFamily="34" charset="0"/>
              <a:buChar char="•"/>
              <a:defRPr sz="1800">
                <a:latin typeface="+mn-lt"/>
                <a:ea typeface="Verdana" panose="020B0604030504040204" pitchFamily="34" charset="0"/>
                <a:cs typeface="Arial" panose="020B0604020202020204" pitchFamily="34" charset="0"/>
              </a:defRPr>
            </a:lvl4pPr>
            <a:lvl5pPr>
              <a:lnSpc>
                <a:spcPts val="2400"/>
              </a:lnSpc>
              <a:buClr>
                <a:schemeClr val="accent1"/>
              </a:buClr>
              <a:defRPr sz="1800">
                <a:latin typeface="+mn-lt"/>
                <a:ea typeface="Verdana" panose="020B0604030504040204" pitchFamily="34" charset="0"/>
                <a:cs typeface="Arial" panose="020B0604020202020204" pitchFamily="34" charset="0"/>
              </a:defRPr>
            </a:lvl5pPr>
            <a:lvl6pPr marL="2286000" indent="0">
              <a:lnSpc>
                <a:spcPts val="2400"/>
              </a:lnSpc>
              <a:buClr>
                <a:schemeClr val="accent1"/>
              </a:buClr>
              <a:buNone/>
              <a:defRPr sz="1100">
                <a:latin typeface="+mj-lt"/>
                <a:ea typeface="Verdana" panose="020B0604030504040204" pitchFamily="34" charset="0"/>
              </a:defRPr>
            </a:lvl6pPr>
          </a:lstStyle>
          <a:p>
            <a:r>
              <a:rPr lang="fr-FR"/>
              <a:t>Modifiez le contenu</a:t>
            </a:r>
          </a:p>
          <a:p>
            <a:r>
              <a:rPr lang="fr-FR"/>
              <a:t>Modifiez le contenu</a:t>
            </a:r>
          </a:p>
          <a:p>
            <a:pPr lvl="1"/>
            <a:r>
              <a:rPr lang="fr-FR"/>
              <a:t>Modifiez le contenu</a:t>
            </a:r>
          </a:p>
          <a:p>
            <a:pPr lvl="2"/>
            <a:r>
              <a:rPr lang="fr-FR"/>
              <a:t>Modifiez le contenu</a:t>
            </a:r>
          </a:p>
          <a:p>
            <a:pPr lvl="3"/>
            <a:r>
              <a:rPr lang="fr-FR">
                <a:latin typeface="+mn-lt"/>
              </a:rPr>
              <a:t>Modifiez le contenu</a:t>
            </a:r>
          </a:p>
          <a:p>
            <a:pPr lvl="4"/>
            <a:r>
              <a:rPr lang="fr-FR"/>
              <a:t>Modifiez le contenu </a:t>
            </a:r>
          </a:p>
          <a:p>
            <a:pPr lvl="5"/>
            <a:endParaRPr lang="fr-FR"/>
          </a:p>
          <a:p>
            <a:pPr lvl="5"/>
            <a:endParaRPr lang="fr-FR"/>
          </a:p>
          <a:p>
            <a:pPr lvl="5"/>
            <a:endParaRPr lang="fr-FR"/>
          </a:p>
          <a:p>
            <a:pPr lvl="2"/>
            <a:endParaRPr lang="fr-FR"/>
          </a:p>
          <a:p>
            <a:pPr lvl="1"/>
            <a:endParaRPr lang="fr-FR"/>
          </a:p>
        </p:txBody>
      </p:sp>
    </p:spTree>
    <p:extLst>
      <p:ext uri="{BB962C8B-B14F-4D97-AF65-F5344CB8AC3E}">
        <p14:creationId xmlns:p14="http://schemas.microsoft.com/office/powerpoint/2010/main" val="4020033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ositive d'intertit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6C304A-08CC-4541-8AAC-9DC6D2E7F00D}"/>
              </a:ext>
            </a:extLst>
          </p:cNvPr>
          <p:cNvSpPr/>
          <p:nvPr userDrawn="1"/>
        </p:nvSpPr>
        <p:spPr>
          <a:xfrm>
            <a:off x="-1" y="0"/>
            <a:ext cx="12191999" cy="6349036"/>
          </a:xfrm>
          <a:prstGeom prst="rect">
            <a:avLst/>
          </a:prstGeom>
          <a:solidFill>
            <a:srgbClr val="E53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sp>
        <p:nvSpPr>
          <p:cNvPr id="4" name="Titre 1">
            <a:extLst>
              <a:ext uri="{FF2B5EF4-FFF2-40B4-BE49-F238E27FC236}">
                <a16:creationId xmlns:a16="http://schemas.microsoft.com/office/drawing/2014/main" id="{18D88515-614E-1847-A53F-2D1678945F0B}"/>
              </a:ext>
            </a:extLst>
          </p:cNvPr>
          <p:cNvSpPr>
            <a:spLocks noGrp="1"/>
          </p:cNvSpPr>
          <p:nvPr>
            <p:ph type="title" hasCustomPrompt="1"/>
          </p:nvPr>
        </p:nvSpPr>
        <p:spPr>
          <a:xfrm>
            <a:off x="3223404" y="2856425"/>
            <a:ext cx="5745192" cy="581853"/>
          </a:xfrm>
          <a:prstGeom prst="rect">
            <a:avLst/>
          </a:prstGeom>
        </p:spPr>
        <p:txBody>
          <a:bodyPr anchor="ctr">
            <a:noAutofit/>
          </a:bodyPr>
          <a:lstStyle>
            <a:lvl1pPr algn="ctr">
              <a:lnSpc>
                <a:spcPts val="5280"/>
              </a:lnSpc>
              <a:defRPr sz="4400" b="1" i="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fr-FR"/>
              <a:t>Intertitre</a:t>
            </a:r>
          </a:p>
        </p:txBody>
      </p:sp>
    </p:spTree>
    <p:extLst>
      <p:ext uri="{BB962C8B-B14F-4D97-AF65-F5344CB8AC3E}">
        <p14:creationId xmlns:p14="http://schemas.microsoft.com/office/powerpoint/2010/main" val="3495913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positive de contenu 2/3">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7E777534-8EBD-4668-97F2-39AEDD8E5B52}"/>
              </a:ext>
            </a:extLst>
          </p:cNvPr>
          <p:cNvSpPr txBox="1">
            <a:spLocks/>
          </p:cNvSpPr>
          <p:nvPr userDrawn="1"/>
        </p:nvSpPr>
        <p:spPr>
          <a:xfrm>
            <a:off x="1268762" y="3649307"/>
            <a:ext cx="2678183" cy="388810"/>
          </a:xfrm>
          <a:prstGeom prst="rect">
            <a:avLst/>
          </a:prstGeom>
        </p:spPr>
        <p:txBody>
          <a:bodyPr anchor="t">
            <a:noAutofit/>
          </a:bodyPr>
          <a:lstStyle>
            <a:lvl1pPr algn="l" defTabSz="914354" rtl="0" eaLnBrk="1" latinLnBrk="0" hangingPunct="1">
              <a:lnSpc>
                <a:spcPct val="90000"/>
              </a:lnSpc>
              <a:spcBef>
                <a:spcPct val="0"/>
              </a:spcBef>
              <a:buNone/>
              <a:defRPr sz="3000" b="0" i="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endParaRPr lang="fr-FR" sz="1200">
              <a:solidFill>
                <a:schemeClr val="tx1"/>
              </a:solidFill>
            </a:endParaRPr>
          </a:p>
        </p:txBody>
      </p:sp>
      <p:sp>
        <p:nvSpPr>
          <p:cNvPr id="7" name="Rectangle 6">
            <a:extLst>
              <a:ext uri="{FF2B5EF4-FFF2-40B4-BE49-F238E27FC236}">
                <a16:creationId xmlns:a16="http://schemas.microsoft.com/office/drawing/2014/main" id="{C3F9D6B6-1166-4E75-BF50-814A3CA54460}"/>
              </a:ext>
            </a:extLst>
          </p:cNvPr>
          <p:cNvSpPr/>
          <p:nvPr userDrawn="1"/>
        </p:nvSpPr>
        <p:spPr>
          <a:xfrm>
            <a:off x="7850777" y="961848"/>
            <a:ext cx="4346976" cy="5202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sp>
        <p:nvSpPr>
          <p:cNvPr id="15" name="Titre 1">
            <a:extLst>
              <a:ext uri="{FF2B5EF4-FFF2-40B4-BE49-F238E27FC236}">
                <a16:creationId xmlns:a16="http://schemas.microsoft.com/office/drawing/2014/main" id="{51028A9E-31A1-4027-801A-AE9AEBF69DA1}"/>
              </a:ext>
              <a:ext uri="{C183D7F6-B498-43B3-948B-1728B52AA6E4}">
                <adec:decorative xmlns:adec="http://schemas.microsoft.com/office/drawing/2017/decorative" val="0"/>
              </a:ext>
            </a:extLst>
          </p:cNvPr>
          <p:cNvSpPr>
            <a:spLocks noGrp="1"/>
          </p:cNvSpPr>
          <p:nvPr>
            <p:ph type="title" hasCustomPrompt="1"/>
          </p:nvPr>
        </p:nvSpPr>
        <p:spPr>
          <a:xfrm>
            <a:off x="381002" y="193844"/>
            <a:ext cx="8678174" cy="595071"/>
          </a:xfrm>
          <a:prstGeom prst="rect">
            <a:avLst/>
          </a:prstGeom>
        </p:spPr>
        <p:txBody>
          <a:bodyPr anchor="ctr">
            <a:noAutofit/>
          </a:bodyPr>
          <a:lstStyle>
            <a:lvl1pPr>
              <a:defRPr sz="3000" b="1" i="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fr-FR"/>
              <a:t>Titre</a:t>
            </a:r>
          </a:p>
        </p:txBody>
      </p:sp>
      <p:sp>
        <p:nvSpPr>
          <p:cNvPr id="21" name="Espace réservé du contenu 2">
            <a:extLst>
              <a:ext uri="{FF2B5EF4-FFF2-40B4-BE49-F238E27FC236}">
                <a16:creationId xmlns:a16="http://schemas.microsoft.com/office/drawing/2014/main" id="{D76DB4BF-E120-4136-AF4C-40DB225E48F4}"/>
              </a:ext>
            </a:extLst>
          </p:cNvPr>
          <p:cNvSpPr>
            <a:spLocks noGrp="1"/>
          </p:cNvSpPr>
          <p:nvPr>
            <p:ph idx="12" hasCustomPrompt="1"/>
          </p:nvPr>
        </p:nvSpPr>
        <p:spPr>
          <a:xfrm>
            <a:off x="381002" y="1311202"/>
            <a:ext cx="7305133" cy="4728091"/>
          </a:xfrm>
          <a:prstGeom prst="rect">
            <a:avLst/>
          </a:prstGeom>
        </p:spPr>
        <p:txBody>
          <a:bodyPr>
            <a:noAutofit/>
          </a:bodyPr>
          <a:lstStyle>
            <a:lvl1pPr marL="285750" marR="0" indent="-285750" algn="l" defTabSz="914354" rtl="0" eaLnBrk="1" fontAlgn="auto" latinLnBrk="0" hangingPunct="1">
              <a:lnSpc>
                <a:spcPts val="2400"/>
              </a:lnSpc>
              <a:spcBef>
                <a:spcPts val="1000"/>
              </a:spcBef>
              <a:spcAft>
                <a:spcPts val="0"/>
              </a:spcAft>
              <a:buClr>
                <a:schemeClr val="accent1"/>
              </a:buClr>
              <a:buSzTx/>
              <a:buFont typeface="Wingdings" panose="05000000000000000000" pitchFamily="2" charset="2"/>
              <a:buChar char="§"/>
              <a:tabLst/>
              <a:defRPr sz="2400">
                <a:latin typeface="Arial" panose="020B0604020202020204" pitchFamily="34" charset="0"/>
                <a:ea typeface="Verdana" panose="020B0604030504040204" pitchFamily="34" charset="0"/>
                <a:cs typeface="Arial" panose="020B0604020202020204" pitchFamily="34" charset="0"/>
              </a:defRPr>
            </a:lvl1pPr>
            <a:lvl2pPr marL="365125" indent="-134938" algn="l">
              <a:lnSpc>
                <a:spcPts val="2400"/>
              </a:lnSpc>
              <a:buClr>
                <a:schemeClr val="accent1"/>
              </a:buClr>
              <a:buFont typeface="Arial" panose="020B0604020202020204" pitchFamily="34" charset="0"/>
              <a:buChar char="•"/>
              <a:tabLst/>
              <a:defRPr sz="2000">
                <a:latin typeface="+mn-lt"/>
                <a:ea typeface="Verdana" panose="020B0604030504040204" pitchFamily="34" charset="0"/>
                <a:cs typeface="Verdana" panose="020B0604030504040204" pitchFamily="34" charset="0"/>
              </a:defRPr>
            </a:lvl2pPr>
            <a:lvl3pPr marL="1142942" indent="-228589">
              <a:lnSpc>
                <a:spcPts val="2400"/>
              </a:lnSpc>
              <a:buClr>
                <a:schemeClr val="accent1"/>
              </a:buClr>
              <a:buFont typeface="Courier New" panose="02070309020205020404" pitchFamily="49" charset="0"/>
              <a:buChar char="o"/>
              <a:defRPr sz="1800">
                <a:latin typeface="+mn-lt"/>
                <a:ea typeface="Verdana" panose="020B0604030504040204" pitchFamily="34" charset="0"/>
                <a:cs typeface="Arial" panose="020B0604020202020204" pitchFamily="34" charset="0"/>
              </a:defRPr>
            </a:lvl3pPr>
            <a:lvl4pPr marL="1600200" indent="-228600">
              <a:lnSpc>
                <a:spcPts val="2400"/>
              </a:lnSpc>
              <a:buClr>
                <a:schemeClr val="accent1"/>
              </a:buClr>
              <a:buFont typeface="Arial" panose="020B0604020202020204" pitchFamily="34" charset="0"/>
              <a:buChar char="•"/>
              <a:defRPr sz="1800">
                <a:latin typeface="+mn-lt"/>
                <a:ea typeface="Verdana" panose="020B0604030504040204" pitchFamily="34" charset="0"/>
                <a:cs typeface="Arial" panose="020B0604020202020204" pitchFamily="34" charset="0"/>
              </a:defRPr>
            </a:lvl4pPr>
            <a:lvl5pPr>
              <a:lnSpc>
                <a:spcPts val="2400"/>
              </a:lnSpc>
              <a:buClr>
                <a:schemeClr val="accent1"/>
              </a:buClr>
              <a:defRPr sz="1800">
                <a:latin typeface="+mn-lt"/>
                <a:ea typeface="Verdana" panose="020B0604030504040204" pitchFamily="34" charset="0"/>
                <a:cs typeface="Arial" panose="020B0604020202020204" pitchFamily="34" charset="0"/>
              </a:defRPr>
            </a:lvl5pPr>
            <a:lvl6pPr marL="2286000" indent="0">
              <a:lnSpc>
                <a:spcPts val="2400"/>
              </a:lnSpc>
              <a:buClr>
                <a:schemeClr val="accent1"/>
              </a:buClr>
              <a:buNone/>
              <a:defRPr sz="1100">
                <a:latin typeface="+mj-lt"/>
                <a:ea typeface="Verdana" panose="020B0604030504040204" pitchFamily="34" charset="0"/>
              </a:defRPr>
            </a:lvl6pPr>
          </a:lstStyle>
          <a:p>
            <a:r>
              <a:rPr lang="fr-FR"/>
              <a:t>Modifiez le contenu</a:t>
            </a:r>
          </a:p>
          <a:p>
            <a:r>
              <a:rPr lang="fr-FR"/>
              <a:t>Modifiez le contenu</a:t>
            </a:r>
          </a:p>
          <a:p>
            <a:pPr lvl="1"/>
            <a:r>
              <a:rPr lang="fr-FR"/>
              <a:t>Modifiez le contenu</a:t>
            </a:r>
          </a:p>
          <a:p>
            <a:pPr lvl="2"/>
            <a:r>
              <a:rPr lang="fr-FR"/>
              <a:t>Modifiez le contenu</a:t>
            </a:r>
          </a:p>
          <a:p>
            <a:pPr lvl="3"/>
            <a:r>
              <a:rPr lang="fr-FR">
                <a:latin typeface="+mn-lt"/>
              </a:rPr>
              <a:t>Modifiez le contenu</a:t>
            </a:r>
          </a:p>
          <a:p>
            <a:pPr lvl="4"/>
            <a:r>
              <a:rPr lang="fr-FR"/>
              <a:t>Modifiez le contenu </a:t>
            </a:r>
          </a:p>
          <a:p>
            <a:pPr lvl="5"/>
            <a:endParaRPr lang="fr-FR"/>
          </a:p>
          <a:p>
            <a:pPr lvl="5"/>
            <a:endParaRPr lang="fr-FR"/>
          </a:p>
          <a:p>
            <a:pPr lvl="5"/>
            <a:endParaRPr lang="fr-FR"/>
          </a:p>
          <a:p>
            <a:pPr lvl="2"/>
            <a:endParaRPr lang="fr-FR"/>
          </a:p>
          <a:p>
            <a:pPr lvl="1"/>
            <a:endParaRPr lang="fr-FR"/>
          </a:p>
        </p:txBody>
      </p:sp>
      <p:sp>
        <p:nvSpPr>
          <p:cNvPr id="9" name="Espace réservé du contenu 2">
            <a:extLst>
              <a:ext uri="{FF2B5EF4-FFF2-40B4-BE49-F238E27FC236}">
                <a16:creationId xmlns:a16="http://schemas.microsoft.com/office/drawing/2014/main" id="{3F4DE45E-6E31-4CA7-90DB-B7611E32E6FF}"/>
              </a:ext>
            </a:extLst>
          </p:cNvPr>
          <p:cNvSpPr>
            <a:spLocks noGrp="1"/>
          </p:cNvSpPr>
          <p:nvPr>
            <p:ph idx="16" hasCustomPrompt="1"/>
          </p:nvPr>
        </p:nvSpPr>
        <p:spPr>
          <a:xfrm>
            <a:off x="8002229" y="1311202"/>
            <a:ext cx="3802487" cy="4728091"/>
          </a:xfrm>
          <a:prstGeom prst="rect">
            <a:avLst/>
          </a:prstGeom>
        </p:spPr>
        <p:txBody>
          <a:bodyPr>
            <a:noAutofit/>
          </a:bodyPr>
          <a:lstStyle>
            <a:lvl1pPr marL="285750" marR="0" indent="-285750" algn="l" defTabSz="914354" rtl="0" eaLnBrk="1" fontAlgn="auto" latinLnBrk="0" hangingPunct="1">
              <a:lnSpc>
                <a:spcPts val="2400"/>
              </a:lnSpc>
              <a:spcBef>
                <a:spcPts val="1000"/>
              </a:spcBef>
              <a:spcAft>
                <a:spcPts val="0"/>
              </a:spcAft>
              <a:buClr>
                <a:schemeClr val="accent1"/>
              </a:buClr>
              <a:buSzTx/>
              <a:buFont typeface="Wingdings" panose="05000000000000000000" pitchFamily="2" charset="2"/>
              <a:buChar char="§"/>
              <a:tabLst/>
              <a:defRPr sz="2400">
                <a:latin typeface="Arial" panose="020B0604020202020204" pitchFamily="34" charset="0"/>
                <a:ea typeface="Verdana" panose="020B0604030504040204" pitchFamily="34" charset="0"/>
                <a:cs typeface="Arial" panose="020B0604020202020204" pitchFamily="34" charset="0"/>
              </a:defRPr>
            </a:lvl1pPr>
            <a:lvl2pPr marL="365125" indent="-134938" algn="l">
              <a:lnSpc>
                <a:spcPts val="2400"/>
              </a:lnSpc>
              <a:buClr>
                <a:schemeClr val="accent1"/>
              </a:buClr>
              <a:buFont typeface="Arial" panose="020B0604020202020204" pitchFamily="34" charset="0"/>
              <a:buChar char="•"/>
              <a:tabLst/>
              <a:defRPr sz="2000">
                <a:latin typeface="+mn-lt"/>
                <a:ea typeface="Verdana" panose="020B0604030504040204" pitchFamily="34" charset="0"/>
                <a:cs typeface="Verdana" panose="020B0604030504040204" pitchFamily="34" charset="0"/>
              </a:defRPr>
            </a:lvl2pPr>
            <a:lvl3pPr marL="1142942" indent="-228589">
              <a:lnSpc>
                <a:spcPts val="2400"/>
              </a:lnSpc>
              <a:buClr>
                <a:schemeClr val="accent1"/>
              </a:buClr>
              <a:buFont typeface="Courier New" panose="02070309020205020404" pitchFamily="49" charset="0"/>
              <a:buChar char="o"/>
              <a:defRPr sz="1800">
                <a:latin typeface="+mn-lt"/>
                <a:ea typeface="Verdana" panose="020B0604030504040204" pitchFamily="34" charset="0"/>
                <a:cs typeface="Arial" panose="020B0604020202020204" pitchFamily="34" charset="0"/>
              </a:defRPr>
            </a:lvl3pPr>
            <a:lvl4pPr marL="1600200" indent="-228600">
              <a:lnSpc>
                <a:spcPts val="2400"/>
              </a:lnSpc>
              <a:buClr>
                <a:schemeClr val="accent1"/>
              </a:buClr>
              <a:buFont typeface="Arial" panose="020B0604020202020204" pitchFamily="34" charset="0"/>
              <a:buChar char="•"/>
              <a:defRPr sz="1800">
                <a:latin typeface="+mn-lt"/>
                <a:ea typeface="Verdana" panose="020B0604030504040204" pitchFamily="34" charset="0"/>
                <a:cs typeface="Arial" panose="020B0604020202020204" pitchFamily="34" charset="0"/>
              </a:defRPr>
            </a:lvl4pPr>
            <a:lvl5pPr>
              <a:lnSpc>
                <a:spcPts val="2400"/>
              </a:lnSpc>
              <a:buClr>
                <a:schemeClr val="accent1"/>
              </a:buClr>
              <a:defRPr sz="1800">
                <a:latin typeface="+mn-lt"/>
                <a:ea typeface="Verdana" panose="020B0604030504040204" pitchFamily="34" charset="0"/>
                <a:cs typeface="Arial" panose="020B0604020202020204" pitchFamily="34" charset="0"/>
              </a:defRPr>
            </a:lvl5pPr>
            <a:lvl6pPr marL="2286000" indent="0">
              <a:lnSpc>
                <a:spcPts val="2400"/>
              </a:lnSpc>
              <a:buClr>
                <a:schemeClr val="accent1"/>
              </a:buClr>
              <a:buNone/>
              <a:defRPr sz="1100">
                <a:latin typeface="+mj-lt"/>
                <a:ea typeface="Verdana" panose="020B0604030504040204" pitchFamily="34" charset="0"/>
              </a:defRPr>
            </a:lvl6pPr>
          </a:lstStyle>
          <a:p>
            <a:r>
              <a:rPr lang="fr-FR"/>
              <a:t>Modifiez le contenu</a:t>
            </a:r>
          </a:p>
          <a:p>
            <a:r>
              <a:rPr lang="fr-FR"/>
              <a:t>Modifiez le contenu</a:t>
            </a:r>
          </a:p>
          <a:p>
            <a:pPr lvl="1"/>
            <a:r>
              <a:rPr lang="fr-FR"/>
              <a:t>Modifiez le contenu</a:t>
            </a:r>
          </a:p>
          <a:p>
            <a:pPr lvl="2"/>
            <a:r>
              <a:rPr lang="fr-FR"/>
              <a:t>Modifiez le contenu</a:t>
            </a:r>
          </a:p>
          <a:p>
            <a:pPr lvl="3"/>
            <a:r>
              <a:rPr lang="fr-FR">
                <a:latin typeface="+mn-lt"/>
              </a:rPr>
              <a:t>Modifiez le contenu</a:t>
            </a:r>
          </a:p>
          <a:p>
            <a:pPr lvl="4"/>
            <a:r>
              <a:rPr lang="fr-FR"/>
              <a:t>Modifiez le contenu </a:t>
            </a:r>
          </a:p>
        </p:txBody>
      </p:sp>
    </p:spTree>
    <p:extLst>
      <p:ext uri="{BB962C8B-B14F-4D97-AF65-F5344CB8AC3E}">
        <p14:creationId xmlns:p14="http://schemas.microsoft.com/office/powerpoint/2010/main" val="330071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positive de contenu 2/2">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F1D65DC-1E30-415C-A99A-D3DB38A13C53}"/>
              </a:ext>
            </a:extLst>
          </p:cNvPr>
          <p:cNvSpPr/>
          <p:nvPr userDrawn="1"/>
        </p:nvSpPr>
        <p:spPr>
          <a:xfrm>
            <a:off x="6096000" y="961848"/>
            <a:ext cx="6098400" cy="5202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sp>
        <p:nvSpPr>
          <p:cNvPr id="13" name="Titre 1">
            <a:extLst>
              <a:ext uri="{FF2B5EF4-FFF2-40B4-BE49-F238E27FC236}">
                <a16:creationId xmlns:a16="http://schemas.microsoft.com/office/drawing/2014/main" id="{7E777534-8EBD-4668-97F2-39AEDD8E5B52}"/>
              </a:ext>
            </a:extLst>
          </p:cNvPr>
          <p:cNvSpPr txBox="1">
            <a:spLocks/>
          </p:cNvSpPr>
          <p:nvPr userDrawn="1"/>
        </p:nvSpPr>
        <p:spPr>
          <a:xfrm>
            <a:off x="1268762" y="3649307"/>
            <a:ext cx="2678183" cy="388810"/>
          </a:xfrm>
          <a:prstGeom prst="rect">
            <a:avLst/>
          </a:prstGeom>
        </p:spPr>
        <p:txBody>
          <a:bodyPr anchor="t">
            <a:noAutofit/>
          </a:bodyPr>
          <a:lstStyle>
            <a:lvl1pPr algn="l" defTabSz="914354" rtl="0" eaLnBrk="1" latinLnBrk="0" hangingPunct="1">
              <a:lnSpc>
                <a:spcPct val="90000"/>
              </a:lnSpc>
              <a:spcBef>
                <a:spcPct val="0"/>
              </a:spcBef>
              <a:buNone/>
              <a:defRPr sz="3000" b="0" i="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endParaRPr lang="fr-FR" sz="1200">
              <a:solidFill>
                <a:schemeClr val="tx1"/>
              </a:solidFill>
            </a:endParaRPr>
          </a:p>
        </p:txBody>
      </p:sp>
      <p:sp>
        <p:nvSpPr>
          <p:cNvPr id="19" name="Titre 1">
            <a:extLst>
              <a:ext uri="{FF2B5EF4-FFF2-40B4-BE49-F238E27FC236}">
                <a16:creationId xmlns:a16="http://schemas.microsoft.com/office/drawing/2014/main" id="{C082322F-23EF-4F3E-912B-D51CA9929CCB}"/>
              </a:ext>
              <a:ext uri="{C183D7F6-B498-43B3-948B-1728B52AA6E4}">
                <adec:decorative xmlns:adec="http://schemas.microsoft.com/office/drawing/2017/decorative" val="0"/>
              </a:ext>
            </a:extLst>
          </p:cNvPr>
          <p:cNvSpPr>
            <a:spLocks noGrp="1"/>
          </p:cNvSpPr>
          <p:nvPr>
            <p:ph type="title" hasCustomPrompt="1"/>
          </p:nvPr>
        </p:nvSpPr>
        <p:spPr>
          <a:xfrm>
            <a:off x="381002" y="193844"/>
            <a:ext cx="8678174" cy="595071"/>
          </a:xfrm>
          <a:prstGeom prst="rect">
            <a:avLst/>
          </a:prstGeom>
        </p:spPr>
        <p:txBody>
          <a:bodyPr anchor="ctr">
            <a:noAutofit/>
          </a:bodyPr>
          <a:lstStyle>
            <a:lvl1pPr>
              <a:defRPr sz="3000" b="1" i="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fr-FR"/>
              <a:t>Titre</a:t>
            </a:r>
          </a:p>
        </p:txBody>
      </p:sp>
      <p:sp>
        <p:nvSpPr>
          <p:cNvPr id="10" name="Espace réservé du contenu 2">
            <a:extLst>
              <a:ext uri="{FF2B5EF4-FFF2-40B4-BE49-F238E27FC236}">
                <a16:creationId xmlns:a16="http://schemas.microsoft.com/office/drawing/2014/main" id="{5B659242-2F71-440C-99D6-BD337ABF008B}"/>
              </a:ext>
            </a:extLst>
          </p:cNvPr>
          <p:cNvSpPr>
            <a:spLocks noGrp="1"/>
          </p:cNvSpPr>
          <p:nvPr>
            <p:ph idx="15" hasCustomPrompt="1"/>
          </p:nvPr>
        </p:nvSpPr>
        <p:spPr>
          <a:xfrm>
            <a:off x="381002" y="1311202"/>
            <a:ext cx="5536719" cy="4749356"/>
          </a:xfrm>
          <a:prstGeom prst="rect">
            <a:avLst/>
          </a:prstGeom>
        </p:spPr>
        <p:txBody>
          <a:bodyPr>
            <a:noAutofit/>
          </a:bodyPr>
          <a:lstStyle>
            <a:lvl1pPr marL="285750" marR="0" indent="-285750" algn="l" defTabSz="914354" rtl="0" eaLnBrk="1" fontAlgn="auto" latinLnBrk="0" hangingPunct="1">
              <a:lnSpc>
                <a:spcPts val="2400"/>
              </a:lnSpc>
              <a:spcBef>
                <a:spcPts val="1000"/>
              </a:spcBef>
              <a:spcAft>
                <a:spcPts val="0"/>
              </a:spcAft>
              <a:buClr>
                <a:schemeClr val="accent1"/>
              </a:buClr>
              <a:buSzTx/>
              <a:buFont typeface="Wingdings" panose="05000000000000000000" pitchFamily="2" charset="2"/>
              <a:buChar char="§"/>
              <a:tabLst/>
              <a:defRPr sz="2400">
                <a:latin typeface="Arial" panose="020B0604020202020204" pitchFamily="34" charset="0"/>
                <a:ea typeface="Verdana" panose="020B0604030504040204" pitchFamily="34" charset="0"/>
                <a:cs typeface="Arial" panose="020B0604020202020204" pitchFamily="34" charset="0"/>
              </a:defRPr>
            </a:lvl1pPr>
            <a:lvl2pPr marL="365125" indent="-134938" algn="l">
              <a:lnSpc>
                <a:spcPts val="2400"/>
              </a:lnSpc>
              <a:buClr>
                <a:schemeClr val="accent1"/>
              </a:buClr>
              <a:buFont typeface="Arial" panose="020B0604020202020204" pitchFamily="34" charset="0"/>
              <a:buChar char="•"/>
              <a:tabLst/>
              <a:defRPr sz="2000">
                <a:latin typeface="+mn-lt"/>
                <a:ea typeface="Verdana" panose="020B0604030504040204" pitchFamily="34" charset="0"/>
                <a:cs typeface="Verdana" panose="020B0604030504040204" pitchFamily="34" charset="0"/>
              </a:defRPr>
            </a:lvl2pPr>
            <a:lvl3pPr marL="1142942" indent="-228589">
              <a:lnSpc>
                <a:spcPts val="2400"/>
              </a:lnSpc>
              <a:buClr>
                <a:schemeClr val="accent1"/>
              </a:buClr>
              <a:buFont typeface="Courier New" panose="02070309020205020404" pitchFamily="49" charset="0"/>
              <a:buChar char="o"/>
              <a:defRPr sz="1800">
                <a:latin typeface="+mn-lt"/>
                <a:ea typeface="Verdana" panose="020B0604030504040204" pitchFamily="34" charset="0"/>
                <a:cs typeface="Arial" panose="020B0604020202020204" pitchFamily="34" charset="0"/>
              </a:defRPr>
            </a:lvl3pPr>
            <a:lvl4pPr marL="1600200" indent="-228600">
              <a:lnSpc>
                <a:spcPts val="2400"/>
              </a:lnSpc>
              <a:buClr>
                <a:schemeClr val="accent1"/>
              </a:buClr>
              <a:buFont typeface="Arial" panose="020B0604020202020204" pitchFamily="34" charset="0"/>
              <a:buChar char="•"/>
              <a:defRPr sz="1800">
                <a:latin typeface="+mn-lt"/>
                <a:ea typeface="Verdana" panose="020B0604030504040204" pitchFamily="34" charset="0"/>
                <a:cs typeface="Arial" panose="020B0604020202020204" pitchFamily="34" charset="0"/>
              </a:defRPr>
            </a:lvl4pPr>
            <a:lvl5pPr>
              <a:lnSpc>
                <a:spcPts val="2400"/>
              </a:lnSpc>
              <a:buClr>
                <a:schemeClr val="accent1"/>
              </a:buClr>
              <a:defRPr sz="1800">
                <a:latin typeface="+mn-lt"/>
                <a:ea typeface="Verdana" panose="020B0604030504040204" pitchFamily="34" charset="0"/>
                <a:cs typeface="Arial" panose="020B0604020202020204" pitchFamily="34" charset="0"/>
              </a:defRPr>
            </a:lvl5pPr>
            <a:lvl6pPr marL="2286000" indent="0">
              <a:lnSpc>
                <a:spcPts val="2400"/>
              </a:lnSpc>
              <a:buClr>
                <a:schemeClr val="accent1"/>
              </a:buClr>
              <a:buNone/>
              <a:defRPr sz="1100">
                <a:latin typeface="+mj-lt"/>
                <a:ea typeface="Verdana" panose="020B0604030504040204" pitchFamily="34" charset="0"/>
              </a:defRPr>
            </a:lvl6pPr>
          </a:lstStyle>
          <a:p>
            <a:r>
              <a:rPr lang="fr-FR"/>
              <a:t>Modifiez le contenu</a:t>
            </a:r>
          </a:p>
          <a:p>
            <a:r>
              <a:rPr lang="fr-FR"/>
              <a:t>Modifiez le contenu</a:t>
            </a:r>
          </a:p>
          <a:p>
            <a:pPr lvl="1"/>
            <a:r>
              <a:rPr lang="fr-FR"/>
              <a:t>Modifiez le contenu</a:t>
            </a:r>
          </a:p>
          <a:p>
            <a:pPr lvl="2"/>
            <a:r>
              <a:rPr lang="fr-FR"/>
              <a:t>Modifiez le contenu</a:t>
            </a:r>
          </a:p>
          <a:p>
            <a:pPr lvl="3"/>
            <a:r>
              <a:rPr lang="fr-FR">
                <a:latin typeface="+mn-lt"/>
              </a:rPr>
              <a:t>Modifiez le contenu</a:t>
            </a:r>
          </a:p>
          <a:p>
            <a:pPr lvl="4"/>
            <a:r>
              <a:rPr lang="fr-FR"/>
              <a:t>Modifiez le contenu </a:t>
            </a:r>
          </a:p>
        </p:txBody>
      </p:sp>
      <p:sp>
        <p:nvSpPr>
          <p:cNvPr id="12" name="Espace réservé du contenu 2">
            <a:extLst>
              <a:ext uri="{FF2B5EF4-FFF2-40B4-BE49-F238E27FC236}">
                <a16:creationId xmlns:a16="http://schemas.microsoft.com/office/drawing/2014/main" id="{DBFD5921-6F68-4CD6-BD49-6ECCE201122F}"/>
              </a:ext>
            </a:extLst>
          </p:cNvPr>
          <p:cNvSpPr>
            <a:spLocks noGrp="1"/>
          </p:cNvSpPr>
          <p:nvPr>
            <p:ph idx="16" hasCustomPrompt="1"/>
          </p:nvPr>
        </p:nvSpPr>
        <p:spPr>
          <a:xfrm>
            <a:off x="6393613" y="1311202"/>
            <a:ext cx="5536719" cy="4749356"/>
          </a:xfrm>
          <a:prstGeom prst="rect">
            <a:avLst/>
          </a:prstGeom>
        </p:spPr>
        <p:txBody>
          <a:bodyPr>
            <a:noAutofit/>
          </a:bodyPr>
          <a:lstStyle>
            <a:lvl1pPr marL="285750" marR="0" indent="-285750" algn="l" defTabSz="914354" rtl="0" eaLnBrk="1" fontAlgn="auto" latinLnBrk="0" hangingPunct="1">
              <a:lnSpc>
                <a:spcPts val="2400"/>
              </a:lnSpc>
              <a:spcBef>
                <a:spcPts val="1000"/>
              </a:spcBef>
              <a:spcAft>
                <a:spcPts val="0"/>
              </a:spcAft>
              <a:buClr>
                <a:schemeClr val="accent1"/>
              </a:buClr>
              <a:buSzTx/>
              <a:buFont typeface="Wingdings" panose="05000000000000000000" pitchFamily="2" charset="2"/>
              <a:buChar char="§"/>
              <a:tabLst/>
              <a:defRPr sz="2400">
                <a:latin typeface="Arial" panose="020B0604020202020204" pitchFamily="34" charset="0"/>
                <a:ea typeface="Verdana" panose="020B0604030504040204" pitchFamily="34" charset="0"/>
                <a:cs typeface="Arial" panose="020B0604020202020204" pitchFamily="34" charset="0"/>
              </a:defRPr>
            </a:lvl1pPr>
            <a:lvl2pPr marL="365125" indent="-134938" algn="l">
              <a:lnSpc>
                <a:spcPts val="2400"/>
              </a:lnSpc>
              <a:buClr>
                <a:schemeClr val="accent1"/>
              </a:buClr>
              <a:buFont typeface="Arial" panose="020B0604020202020204" pitchFamily="34" charset="0"/>
              <a:buChar char="•"/>
              <a:tabLst/>
              <a:defRPr sz="2000">
                <a:latin typeface="+mn-lt"/>
                <a:ea typeface="Verdana" panose="020B0604030504040204" pitchFamily="34" charset="0"/>
                <a:cs typeface="Verdana" panose="020B0604030504040204" pitchFamily="34" charset="0"/>
              </a:defRPr>
            </a:lvl2pPr>
            <a:lvl3pPr marL="1142942" indent="-228589">
              <a:lnSpc>
                <a:spcPts val="2400"/>
              </a:lnSpc>
              <a:buClr>
                <a:schemeClr val="accent1"/>
              </a:buClr>
              <a:buFont typeface="Courier New" panose="02070309020205020404" pitchFamily="49" charset="0"/>
              <a:buChar char="o"/>
              <a:defRPr sz="1800">
                <a:latin typeface="+mn-lt"/>
                <a:ea typeface="Verdana" panose="020B0604030504040204" pitchFamily="34" charset="0"/>
                <a:cs typeface="Arial" panose="020B0604020202020204" pitchFamily="34" charset="0"/>
              </a:defRPr>
            </a:lvl3pPr>
            <a:lvl4pPr marL="1600200" indent="-228600">
              <a:lnSpc>
                <a:spcPts val="2400"/>
              </a:lnSpc>
              <a:buClr>
                <a:schemeClr val="accent1"/>
              </a:buClr>
              <a:buFont typeface="Arial" panose="020B0604020202020204" pitchFamily="34" charset="0"/>
              <a:buChar char="•"/>
              <a:defRPr sz="1800">
                <a:latin typeface="+mn-lt"/>
                <a:ea typeface="Verdana" panose="020B0604030504040204" pitchFamily="34" charset="0"/>
                <a:cs typeface="Arial" panose="020B0604020202020204" pitchFamily="34" charset="0"/>
              </a:defRPr>
            </a:lvl4pPr>
            <a:lvl5pPr>
              <a:lnSpc>
                <a:spcPts val="2400"/>
              </a:lnSpc>
              <a:buClr>
                <a:schemeClr val="accent1"/>
              </a:buClr>
              <a:defRPr sz="1800">
                <a:latin typeface="+mn-lt"/>
                <a:ea typeface="Verdana" panose="020B0604030504040204" pitchFamily="34" charset="0"/>
                <a:cs typeface="Arial" panose="020B0604020202020204" pitchFamily="34" charset="0"/>
              </a:defRPr>
            </a:lvl5pPr>
            <a:lvl6pPr marL="2286000" indent="0">
              <a:lnSpc>
                <a:spcPts val="2400"/>
              </a:lnSpc>
              <a:buClr>
                <a:schemeClr val="accent1"/>
              </a:buClr>
              <a:buNone/>
              <a:defRPr sz="1100">
                <a:latin typeface="+mj-lt"/>
                <a:ea typeface="Verdana" panose="020B0604030504040204" pitchFamily="34" charset="0"/>
              </a:defRPr>
            </a:lvl6pPr>
          </a:lstStyle>
          <a:p>
            <a:r>
              <a:rPr lang="fr-FR"/>
              <a:t>Modifiez le contenu</a:t>
            </a:r>
          </a:p>
          <a:p>
            <a:r>
              <a:rPr lang="fr-FR"/>
              <a:t>Modifiez le contenu</a:t>
            </a:r>
          </a:p>
          <a:p>
            <a:pPr lvl="1"/>
            <a:r>
              <a:rPr lang="fr-FR"/>
              <a:t>Modifiez le contenu</a:t>
            </a:r>
          </a:p>
          <a:p>
            <a:pPr lvl="2"/>
            <a:r>
              <a:rPr lang="fr-FR"/>
              <a:t>Modifiez le contenu</a:t>
            </a:r>
          </a:p>
          <a:p>
            <a:pPr lvl="3"/>
            <a:r>
              <a:rPr lang="fr-FR">
                <a:latin typeface="+mn-lt"/>
              </a:rPr>
              <a:t>Modifiez le contenu</a:t>
            </a:r>
          </a:p>
          <a:p>
            <a:pPr lvl="4"/>
            <a:r>
              <a:rPr lang="fr-FR"/>
              <a:t>Modifiez le contenu </a:t>
            </a:r>
          </a:p>
        </p:txBody>
      </p:sp>
    </p:spTree>
    <p:extLst>
      <p:ext uri="{BB962C8B-B14F-4D97-AF65-F5344CB8AC3E}">
        <p14:creationId xmlns:p14="http://schemas.microsoft.com/office/powerpoint/2010/main" val="14077597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positive de contenu 4/4">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83183DFE-2DEC-3644-6245-4DD036FC0F4D}"/>
              </a:ext>
              <a:ext uri="{C183D7F6-B498-43B3-948B-1728B52AA6E4}">
                <adec:decorative xmlns:adec="http://schemas.microsoft.com/office/drawing/2017/decorative" val="0"/>
              </a:ext>
            </a:extLst>
          </p:cNvPr>
          <p:cNvSpPr>
            <a:spLocks noGrp="1"/>
          </p:cNvSpPr>
          <p:nvPr>
            <p:ph type="title" hasCustomPrompt="1"/>
          </p:nvPr>
        </p:nvSpPr>
        <p:spPr>
          <a:xfrm>
            <a:off x="381002" y="193844"/>
            <a:ext cx="8678174" cy="595071"/>
          </a:xfrm>
          <a:prstGeom prst="rect">
            <a:avLst/>
          </a:prstGeom>
        </p:spPr>
        <p:txBody>
          <a:bodyPr anchor="ctr">
            <a:noAutofit/>
          </a:bodyPr>
          <a:lstStyle>
            <a:lvl1pPr>
              <a:defRPr sz="3000" b="1" i="0">
                <a:solidFill>
                  <a:schemeClr val="accent1"/>
                </a:solidFill>
                <a:latin typeface="+mj-lt"/>
                <a:ea typeface="Verdana" panose="020B0604030504040204" pitchFamily="34" charset="0"/>
                <a:cs typeface="Arial" panose="020B0604020202020204" pitchFamily="34" charset="0"/>
              </a:defRPr>
            </a:lvl1pPr>
          </a:lstStyle>
          <a:p>
            <a:r>
              <a:rPr lang="fr-FR"/>
              <a:t>Titre</a:t>
            </a:r>
          </a:p>
        </p:txBody>
      </p:sp>
      <p:sp>
        <p:nvSpPr>
          <p:cNvPr id="6" name="Rectangle 5">
            <a:extLst>
              <a:ext uri="{FF2B5EF4-FFF2-40B4-BE49-F238E27FC236}">
                <a16:creationId xmlns:a16="http://schemas.microsoft.com/office/drawing/2014/main" id="{E4669E20-A9BA-1D5D-7F81-13F64FEDD18B}"/>
              </a:ext>
            </a:extLst>
          </p:cNvPr>
          <p:cNvSpPr/>
          <p:nvPr userDrawn="1"/>
        </p:nvSpPr>
        <p:spPr>
          <a:xfrm>
            <a:off x="212304" y="961848"/>
            <a:ext cx="5817559" cy="2548593"/>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sp>
        <p:nvSpPr>
          <p:cNvPr id="7" name="Espace réservé du contenu 2">
            <a:extLst>
              <a:ext uri="{FF2B5EF4-FFF2-40B4-BE49-F238E27FC236}">
                <a16:creationId xmlns:a16="http://schemas.microsoft.com/office/drawing/2014/main" id="{5BFDEB01-35A9-EBD0-C377-AB0D84B7791E}"/>
              </a:ext>
            </a:extLst>
          </p:cNvPr>
          <p:cNvSpPr>
            <a:spLocks noGrp="1"/>
          </p:cNvSpPr>
          <p:nvPr>
            <p:ph idx="17" hasCustomPrompt="1"/>
          </p:nvPr>
        </p:nvSpPr>
        <p:spPr>
          <a:xfrm>
            <a:off x="277684" y="1061049"/>
            <a:ext cx="5622784" cy="2294627"/>
          </a:xfrm>
          <a:prstGeom prst="rect">
            <a:avLst/>
          </a:prstGeom>
        </p:spPr>
        <p:txBody>
          <a:bodyPr>
            <a:noAutofit/>
          </a:bodyPr>
          <a:lstStyle>
            <a:lvl1pPr marL="285750" marR="0" indent="-285750" algn="l" defTabSz="914354" rtl="0" eaLnBrk="1" fontAlgn="auto" latinLnBrk="0" hangingPunct="1">
              <a:lnSpc>
                <a:spcPts val="2400"/>
              </a:lnSpc>
              <a:spcBef>
                <a:spcPts val="1000"/>
              </a:spcBef>
              <a:spcAft>
                <a:spcPts val="0"/>
              </a:spcAft>
              <a:buClr>
                <a:schemeClr val="accent1"/>
              </a:buClr>
              <a:buSzTx/>
              <a:buFont typeface="Wingdings" panose="05000000000000000000" pitchFamily="2" charset="2"/>
              <a:buChar char="§"/>
              <a:tabLst/>
              <a:defRPr sz="2400">
                <a:latin typeface="Arial" panose="020B0604020202020204" pitchFamily="34" charset="0"/>
                <a:ea typeface="Verdana" panose="020B0604030504040204" pitchFamily="34" charset="0"/>
                <a:cs typeface="Arial" panose="020B0604020202020204" pitchFamily="34" charset="0"/>
              </a:defRPr>
            </a:lvl1pPr>
            <a:lvl2pPr marL="365125" indent="-134938" algn="l">
              <a:lnSpc>
                <a:spcPts val="2400"/>
              </a:lnSpc>
              <a:buClr>
                <a:schemeClr val="accent1"/>
              </a:buClr>
              <a:buFont typeface="Arial" panose="020B0604020202020204" pitchFamily="34" charset="0"/>
              <a:buChar char="•"/>
              <a:tabLst/>
              <a:defRPr sz="2000">
                <a:latin typeface="+mn-lt"/>
                <a:ea typeface="Verdana" panose="020B0604030504040204" pitchFamily="34" charset="0"/>
                <a:cs typeface="Verdana" panose="020B0604030504040204" pitchFamily="34" charset="0"/>
              </a:defRPr>
            </a:lvl2pPr>
            <a:lvl3pPr marL="1142942" indent="-228589">
              <a:lnSpc>
                <a:spcPts val="2400"/>
              </a:lnSpc>
              <a:buClr>
                <a:schemeClr val="accent1"/>
              </a:buClr>
              <a:buFont typeface="Courier New" panose="02070309020205020404" pitchFamily="49" charset="0"/>
              <a:buChar char="o"/>
              <a:defRPr sz="1800">
                <a:latin typeface="+mn-lt"/>
                <a:ea typeface="Verdana" panose="020B0604030504040204" pitchFamily="34" charset="0"/>
                <a:cs typeface="Arial" panose="020B0604020202020204" pitchFamily="34" charset="0"/>
              </a:defRPr>
            </a:lvl3pPr>
            <a:lvl4pPr marL="1600200" indent="-228600">
              <a:lnSpc>
                <a:spcPts val="2400"/>
              </a:lnSpc>
              <a:buClr>
                <a:schemeClr val="accent1"/>
              </a:buClr>
              <a:buFont typeface="Arial" panose="020B0604020202020204" pitchFamily="34" charset="0"/>
              <a:buChar char="•"/>
              <a:defRPr sz="1800">
                <a:latin typeface="+mn-lt"/>
                <a:ea typeface="Verdana" panose="020B0604030504040204" pitchFamily="34" charset="0"/>
                <a:cs typeface="Arial" panose="020B0604020202020204" pitchFamily="34" charset="0"/>
              </a:defRPr>
            </a:lvl4pPr>
            <a:lvl5pPr>
              <a:lnSpc>
                <a:spcPts val="2400"/>
              </a:lnSpc>
              <a:buClr>
                <a:schemeClr val="accent1"/>
              </a:buClr>
              <a:defRPr sz="1800">
                <a:latin typeface="+mn-lt"/>
                <a:ea typeface="Verdana" panose="020B0604030504040204" pitchFamily="34" charset="0"/>
                <a:cs typeface="Arial" panose="020B0604020202020204" pitchFamily="34" charset="0"/>
              </a:defRPr>
            </a:lvl5pPr>
            <a:lvl6pPr marL="2286000" indent="0">
              <a:lnSpc>
                <a:spcPts val="2400"/>
              </a:lnSpc>
              <a:buClr>
                <a:schemeClr val="accent1"/>
              </a:buClr>
              <a:buNone/>
              <a:defRPr sz="1100">
                <a:latin typeface="+mj-lt"/>
                <a:ea typeface="Verdana" panose="020B0604030504040204" pitchFamily="34" charset="0"/>
              </a:defRPr>
            </a:lvl6pPr>
          </a:lstStyle>
          <a:p>
            <a:r>
              <a:rPr lang="fr-FR"/>
              <a:t>Modifiez le contenu</a:t>
            </a:r>
          </a:p>
          <a:p>
            <a:r>
              <a:rPr lang="fr-FR"/>
              <a:t>Modifiez le contenu</a:t>
            </a:r>
          </a:p>
          <a:p>
            <a:pPr lvl="1"/>
            <a:r>
              <a:rPr lang="fr-FR"/>
              <a:t>Modifiez le contenu</a:t>
            </a:r>
          </a:p>
          <a:p>
            <a:pPr lvl="2"/>
            <a:r>
              <a:rPr lang="fr-FR"/>
              <a:t>Modifiez le contenu</a:t>
            </a:r>
          </a:p>
          <a:p>
            <a:pPr lvl="3"/>
            <a:r>
              <a:rPr lang="fr-FR">
                <a:latin typeface="+mn-lt"/>
              </a:rPr>
              <a:t>Modifiez le contenu</a:t>
            </a:r>
          </a:p>
          <a:p>
            <a:pPr lvl="4"/>
            <a:r>
              <a:rPr lang="fr-FR"/>
              <a:t>Modifiez le contenu </a:t>
            </a:r>
          </a:p>
        </p:txBody>
      </p:sp>
      <p:sp>
        <p:nvSpPr>
          <p:cNvPr id="10" name="Rectangle 9">
            <a:extLst>
              <a:ext uri="{FF2B5EF4-FFF2-40B4-BE49-F238E27FC236}">
                <a16:creationId xmlns:a16="http://schemas.microsoft.com/office/drawing/2014/main" id="{F3497FB8-8093-7B60-FE24-B8C7054E51AD}"/>
              </a:ext>
            </a:extLst>
          </p:cNvPr>
          <p:cNvSpPr/>
          <p:nvPr userDrawn="1"/>
        </p:nvSpPr>
        <p:spPr>
          <a:xfrm>
            <a:off x="6150396" y="955175"/>
            <a:ext cx="5817559" cy="255526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sp>
        <p:nvSpPr>
          <p:cNvPr id="11" name="Espace réservé du contenu 2">
            <a:extLst>
              <a:ext uri="{FF2B5EF4-FFF2-40B4-BE49-F238E27FC236}">
                <a16:creationId xmlns:a16="http://schemas.microsoft.com/office/drawing/2014/main" id="{4433984C-BFA4-98B4-016A-56289C37C305}"/>
              </a:ext>
            </a:extLst>
          </p:cNvPr>
          <p:cNvSpPr>
            <a:spLocks noGrp="1"/>
          </p:cNvSpPr>
          <p:nvPr>
            <p:ph idx="18" hasCustomPrompt="1"/>
          </p:nvPr>
        </p:nvSpPr>
        <p:spPr>
          <a:xfrm>
            <a:off x="6215776" y="1054376"/>
            <a:ext cx="5622784" cy="2294627"/>
          </a:xfrm>
          <a:prstGeom prst="rect">
            <a:avLst/>
          </a:prstGeom>
        </p:spPr>
        <p:txBody>
          <a:bodyPr>
            <a:noAutofit/>
          </a:bodyPr>
          <a:lstStyle>
            <a:lvl1pPr marL="285750" marR="0" indent="-285750" algn="l" defTabSz="914354" rtl="0" eaLnBrk="1" fontAlgn="auto" latinLnBrk="0" hangingPunct="1">
              <a:lnSpc>
                <a:spcPts val="2400"/>
              </a:lnSpc>
              <a:spcBef>
                <a:spcPts val="1000"/>
              </a:spcBef>
              <a:spcAft>
                <a:spcPts val="0"/>
              </a:spcAft>
              <a:buClr>
                <a:schemeClr val="accent1"/>
              </a:buClr>
              <a:buSzTx/>
              <a:buFont typeface="Wingdings" panose="05000000000000000000" pitchFamily="2" charset="2"/>
              <a:buChar char="§"/>
              <a:tabLst/>
              <a:defRPr sz="2400">
                <a:latin typeface="Arial" panose="020B0604020202020204" pitchFamily="34" charset="0"/>
                <a:ea typeface="Verdana" panose="020B0604030504040204" pitchFamily="34" charset="0"/>
                <a:cs typeface="Arial" panose="020B0604020202020204" pitchFamily="34" charset="0"/>
              </a:defRPr>
            </a:lvl1pPr>
            <a:lvl2pPr marL="365125" indent="-134938" algn="l">
              <a:lnSpc>
                <a:spcPts val="2400"/>
              </a:lnSpc>
              <a:buClr>
                <a:schemeClr val="accent1"/>
              </a:buClr>
              <a:buFont typeface="Arial" panose="020B0604020202020204" pitchFamily="34" charset="0"/>
              <a:buChar char="•"/>
              <a:tabLst/>
              <a:defRPr sz="2000">
                <a:latin typeface="+mn-lt"/>
                <a:ea typeface="Verdana" panose="020B0604030504040204" pitchFamily="34" charset="0"/>
                <a:cs typeface="Verdana" panose="020B0604030504040204" pitchFamily="34" charset="0"/>
              </a:defRPr>
            </a:lvl2pPr>
            <a:lvl3pPr marL="1142942" indent="-228589">
              <a:lnSpc>
                <a:spcPts val="2400"/>
              </a:lnSpc>
              <a:buClr>
                <a:schemeClr val="accent1"/>
              </a:buClr>
              <a:buFont typeface="Courier New" panose="02070309020205020404" pitchFamily="49" charset="0"/>
              <a:buChar char="o"/>
              <a:defRPr sz="1800">
                <a:latin typeface="+mn-lt"/>
                <a:ea typeface="Verdana" panose="020B0604030504040204" pitchFamily="34" charset="0"/>
                <a:cs typeface="Arial" panose="020B0604020202020204" pitchFamily="34" charset="0"/>
              </a:defRPr>
            </a:lvl3pPr>
            <a:lvl4pPr marL="1600200" indent="-228600">
              <a:lnSpc>
                <a:spcPts val="2400"/>
              </a:lnSpc>
              <a:buClr>
                <a:schemeClr val="accent1"/>
              </a:buClr>
              <a:buFont typeface="Arial" panose="020B0604020202020204" pitchFamily="34" charset="0"/>
              <a:buChar char="•"/>
              <a:defRPr sz="1800">
                <a:latin typeface="+mn-lt"/>
                <a:ea typeface="Verdana" panose="020B0604030504040204" pitchFamily="34" charset="0"/>
                <a:cs typeface="Arial" panose="020B0604020202020204" pitchFamily="34" charset="0"/>
              </a:defRPr>
            </a:lvl4pPr>
            <a:lvl5pPr>
              <a:lnSpc>
                <a:spcPts val="2400"/>
              </a:lnSpc>
              <a:buClr>
                <a:schemeClr val="accent1"/>
              </a:buClr>
              <a:defRPr sz="1800">
                <a:latin typeface="+mn-lt"/>
                <a:ea typeface="Verdana" panose="020B0604030504040204" pitchFamily="34" charset="0"/>
                <a:cs typeface="Arial" panose="020B0604020202020204" pitchFamily="34" charset="0"/>
              </a:defRPr>
            </a:lvl5pPr>
            <a:lvl6pPr marL="2286000" indent="0">
              <a:lnSpc>
                <a:spcPts val="2400"/>
              </a:lnSpc>
              <a:buClr>
                <a:schemeClr val="accent1"/>
              </a:buClr>
              <a:buNone/>
              <a:defRPr sz="1100">
                <a:latin typeface="+mj-lt"/>
                <a:ea typeface="Verdana" panose="020B0604030504040204" pitchFamily="34" charset="0"/>
              </a:defRPr>
            </a:lvl6pPr>
          </a:lstStyle>
          <a:p>
            <a:r>
              <a:rPr lang="fr-FR"/>
              <a:t>Modifiez le contenu</a:t>
            </a:r>
          </a:p>
          <a:p>
            <a:r>
              <a:rPr lang="fr-FR"/>
              <a:t>Modifiez le contenu</a:t>
            </a:r>
          </a:p>
          <a:p>
            <a:pPr lvl="1"/>
            <a:r>
              <a:rPr lang="fr-FR"/>
              <a:t>Modifiez le contenu</a:t>
            </a:r>
          </a:p>
          <a:p>
            <a:pPr lvl="2"/>
            <a:r>
              <a:rPr lang="fr-FR"/>
              <a:t>Modifiez le contenu</a:t>
            </a:r>
          </a:p>
          <a:p>
            <a:pPr lvl="3"/>
            <a:r>
              <a:rPr lang="fr-FR">
                <a:latin typeface="+mn-lt"/>
              </a:rPr>
              <a:t>Modifiez le contenu</a:t>
            </a:r>
          </a:p>
          <a:p>
            <a:pPr lvl="4"/>
            <a:r>
              <a:rPr lang="fr-FR"/>
              <a:t>Modifiez le contenu </a:t>
            </a:r>
          </a:p>
        </p:txBody>
      </p:sp>
      <p:sp>
        <p:nvSpPr>
          <p:cNvPr id="12" name="Rectangle 11">
            <a:extLst>
              <a:ext uri="{FF2B5EF4-FFF2-40B4-BE49-F238E27FC236}">
                <a16:creationId xmlns:a16="http://schemas.microsoft.com/office/drawing/2014/main" id="{CEAE43A3-F2FA-92D0-86EC-8318D220AF7C}"/>
              </a:ext>
            </a:extLst>
          </p:cNvPr>
          <p:cNvSpPr/>
          <p:nvPr userDrawn="1"/>
        </p:nvSpPr>
        <p:spPr>
          <a:xfrm>
            <a:off x="6150396" y="3692106"/>
            <a:ext cx="5817559" cy="2562044"/>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sp>
        <p:nvSpPr>
          <p:cNvPr id="13" name="Espace réservé du contenu 2">
            <a:extLst>
              <a:ext uri="{FF2B5EF4-FFF2-40B4-BE49-F238E27FC236}">
                <a16:creationId xmlns:a16="http://schemas.microsoft.com/office/drawing/2014/main" id="{8378CF6A-B55E-B8C1-A64E-88DB4C884F9A}"/>
              </a:ext>
            </a:extLst>
          </p:cNvPr>
          <p:cNvSpPr>
            <a:spLocks noGrp="1"/>
          </p:cNvSpPr>
          <p:nvPr>
            <p:ph idx="19" hasCustomPrompt="1"/>
          </p:nvPr>
        </p:nvSpPr>
        <p:spPr>
          <a:xfrm>
            <a:off x="6215776" y="3791306"/>
            <a:ext cx="5622784" cy="2294627"/>
          </a:xfrm>
          <a:prstGeom prst="rect">
            <a:avLst/>
          </a:prstGeom>
        </p:spPr>
        <p:txBody>
          <a:bodyPr>
            <a:noAutofit/>
          </a:bodyPr>
          <a:lstStyle>
            <a:lvl1pPr marL="285750" marR="0" indent="-285750" algn="l" defTabSz="914354" rtl="0" eaLnBrk="1" fontAlgn="auto" latinLnBrk="0" hangingPunct="1">
              <a:lnSpc>
                <a:spcPts val="2400"/>
              </a:lnSpc>
              <a:spcBef>
                <a:spcPts val="1000"/>
              </a:spcBef>
              <a:spcAft>
                <a:spcPts val="0"/>
              </a:spcAft>
              <a:buClr>
                <a:schemeClr val="accent1"/>
              </a:buClr>
              <a:buSzTx/>
              <a:buFont typeface="Wingdings" panose="05000000000000000000" pitchFamily="2" charset="2"/>
              <a:buChar char="§"/>
              <a:tabLst/>
              <a:defRPr sz="2400">
                <a:latin typeface="Arial" panose="020B0604020202020204" pitchFamily="34" charset="0"/>
                <a:ea typeface="Verdana" panose="020B0604030504040204" pitchFamily="34" charset="0"/>
                <a:cs typeface="Arial" panose="020B0604020202020204" pitchFamily="34" charset="0"/>
              </a:defRPr>
            </a:lvl1pPr>
            <a:lvl2pPr marL="365125" indent="-134938" algn="l">
              <a:lnSpc>
                <a:spcPts val="2400"/>
              </a:lnSpc>
              <a:buClr>
                <a:schemeClr val="accent1"/>
              </a:buClr>
              <a:buFont typeface="Arial" panose="020B0604020202020204" pitchFamily="34" charset="0"/>
              <a:buChar char="•"/>
              <a:tabLst/>
              <a:defRPr sz="2000">
                <a:latin typeface="+mn-lt"/>
                <a:ea typeface="Verdana" panose="020B0604030504040204" pitchFamily="34" charset="0"/>
                <a:cs typeface="Verdana" panose="020B0604030504040204" pitchFamily="34" charset="0"/>
              </a:defRPr>
            </a:lvl2pPr>
            <a:lvl3pPr marL="1142942" indent="-228589">
              <a:lnSpc>
                <a:spcPts val="2400"/>
              </a:lnSpc>
              <a:buClr>
                <a:schemeClr val="accent1"/>
              </a:buClr>
              <a:buFont typeface="Courier New" panose="02070309020205020404" pitchFamily="49" charset="0"/>
              <a:buChar char="o"/>
              <a:defRPr sz="1800">
                <a:latin typeface="+mn-lt"/>
                <a:ea typeface="Verdana" panose="020B0604030504040204" pitchFamily="34" charset="0"/>
                <a:cs typeface="Arial" panose="020B0604020202020204" pitchFamily="34" charset="0"/>
              </a:defRPr>
            </a:lvl3pPr>
            <a:lvl4pPr marL="1600200" indent="-228600">
              <a:lnSpc>
                <a:spcPts val="2400"/>
              </a:lnSpc>
              <a:buClr>
                <a:schemeClr val="accent1"/>
              </a:buClr>
              <a:buFont typeface="Arial" panose="020B0604020202020204" pitchFamily="34" charset="0"/>
              <a:buChar char="•"/>
              <a:defRPr sz="1800">
                <a:latin typeface="+mn-lt"/>
                <a:ea typeface="Verdana" panose="020B0604030504040204" pitchFamily="34" charset="0"/>
                <a:cs typeface="Arial" panose="020B0604020202020204" pitchFamily="34" charset="0"/>
              </a:defRPr>
            </a:lvl4pPr>
            <a:lvl5pPr>
              <a:lnSpc>
                <a:spcPts val="2400"/>
              </a:lnSpc>
              <a:buClr>
                <a:schemeClr val="accent1"/>
              </a:buClr>
              <a:defRPr sz="1800">
                <a:latin typeface="+mn-lt"/>
                <a:ea typeface="Verdana" panose="020B0604030504040204" pitchFamily="34" charset="0"/>
                <a:cs typeface="Arial" panose="020B0604020202020204" pitchFamily="34" charset="0"/>
              </a:defRPr>
            </a:lvl5pPr>
            <a:lvl6pPr marL="2286000" indent="0">
              <a:lnSpc>
                <a:spcPts val="2400"/>
              </a:lnSpc>
              <a:buClr>
                <a:schemeClr val="accent1"/>
              </a:buClr>
              <a:buNone/>
              <a:defRPr sz="1100">
                <a:latin typeface="+mj-lt"/>
                <a:ea typeface="Verdana" panose="020B0604030504040204" pitchFamily="34" charset="0"/>
              </a:defRPr>
            </a:lvl6pPr>
          </a:lstStyle>
          <a:p>
            <a:r>
              <a:rPr lang="fr-FR"/>
              <a:t>Modifiez le contenu</a:t>
            </a:r>
          </a:p>
          <a:p>
            <a:r>
              <a:rPr lang="fr-FR"/>
              <a:t>Modifiez le contenu</a:t>
            </a:r>
          </a:p>
          <a:p>
            <a:pPr lvl="1"/>
            <a:r>
              <a:rPr lang="fr-FR"/>
              <a:t>Modifiez le contenu</a:t>
            </a:r>
          </a:p>
          <a:p>
            <a:pPr lvl="2"/>
            <a:r>
              <a:rPr lang="fr-FR"/>
              <a:t>Modifiez le contenu</a:t>
            </a:r>
          </a:p>
          <a:p>
            <a:pPr lvl="3"/>
            <a:r>
              <a:rPr lang="fr-FR">
                <a:latin typeface="+mn-lt"/>
              </a:rPr>
              <a:t>Modifiez le contenu</a:t>
            </a:r>
          </a:p>
          <a:p>
            <a:pPr lvl="4"/>
            <a:r>
              <a:rPr lang="fr-FR"/>
              <a:t>Modifiez le contenu </a:t>
            </a:r>
          </a:p>
        </p:txBody>
      </p:sp>
      <p:sp>
        <p:nvSpPr>
          <p:cNvPr id="14" name="Rectangle 13">
            <a:extLst>
              <a:ext uri="{FF2B5EF4-FFF2-40B4-BE49-F238E27FC236}">
                <a16:creationId xmlns:a16="http://schemas.microsoft.com/office/drawing/2014/main" id="{90010962-CBD7-382B-D25D-4A72C45298CC}"/>
              </a:ext>
            </a:extLst>
          </p:cNvPr>
          <p:cNvSpPr/>
          <p:nvPr userDrawn="1"/>
        </p:nvSpPr>
        <p:spPr>
          <a:xfrm>
            <a:off x="212304" y="3705557"/>
            <a:ext cx="5817559" cy="2548593"/>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sp>
        <p:nvSpPr>
          <p:cNvPr id="15" name="Espace réservé du contenu 2">
            <a:extLst>
              <a:ext uri="{FF2B5EF4-FFF2-40B4-BE49-F238E27FC236}">
                <a16:creationId xmlns:a16="http://schemas.microsoft.com/office/drawing/2014/main" id="{0364C220-858C-68F5-1F79-4CA37B5AA70B}"/>
              </a:ext>
            </a:extLst>
          </p:cNvPr>
          <p:cNvSpPr>
            <a:spLocks noGrp="1"/>
          </p:cNvSpPr>
          <p:nvPr>
            <p:ph idx="20" hasCustomPrompt="1"/>
          </p:nvPr>
        </p:nvSpPr>
        <p:spPr>
          <a:xfrm>
            <a:off x="277684" y="3791306"/>
            <a:ext cx="5622784" cy="2294627"/>
          </a:xfrm>
          <a:prstGeom prst="rect">
            <a:avLst/>
          </a:prstGeom>
        </p:spPr>
        <p:txBody>
          <a:bodyPr>
            <a:noAutofit/>
          </a:bodyPr>
          <a:lstStyle>
            <a:lvl1pPr marL="285750" marR="0" indent="-285750" algn="l" defTabSz="914354" rtl="0" eaLnBrk="1" fontAlgn="auto" latinLnBrk="0" hangingPunct="1">
              <a:lnSpc>
                <a:spcPts val="2400"/>
              </a:lnSpc>
              <a:spcBef>
                <a:spcPts val="1000"/>
              </a:spcBef>
              <a:spcAft>
                <a:spcPts val="0"/>
              </a:spcAft>
              <a:buClr>
                <a:schemeClr val="accent1"/>
              </a:buClr>
              <a:buSzTx/>
              <a:buFont typeface="Wingdings" panose="05000000000000000000" pitchFamily="2" charset="2"/>
              <a:buChar char="§"/>
              <a:tabLst/>
              <a:defRPr sz="2400">
                <a:latin typeface="Arial" panose="020B0604020202020204" pitchFamily="34" charset="0"/>
                <a:ea typeface="Verdana" panose="020B0604030504040204" pitchFamily="34" charset="0"/>
                <a:cs typeface="Arial" panose="020B0604020202020204" pitchFamily="34" charset="0"/>
              </a:defRPr>
            </a:lvl1pPr>
            <a:lvl2pPr marL="365125" indent="-134938" algn="l">
              <a:lnSpc>
                <a:spcPts val="2400"/>
              </a:lnSpc>
              <a:buClr>
                <a:schemeClr val="accent1"/>
              </a:buClr>
              <a:buFont typeface="Arial" panose="020B0604020202020204" pitchFamily="34" charset="0"/>
              <a:buChar char="•"/>
              <a:tabLst/>
              <a:defRPr sz="2000">
                <a:latin typeface="+mn-lt"/>
                <a:ea typeface="Verdana" panose="020B0604030504040204" pitchFamily="34" charset="0"/>
                <a:cs typeface="Verdana" panose="020B0604030504040204" pitchFamily="34" charset="0"/>
              </a:defRPr>
            </a:lvl2pPr>
            <a:lvl3pPr marL="1142942" indent="-228589">
              <a:lnSpc>
                <a:spcPts val="2400"/>
              </a:lnSpc>
              <a:buClr>
                <a:schemeClr val="accent1"/>
              </a:buClr>
              <a:buFont typeface="Courier New" panose="02070309020205020404" pitchFamily="49" charset="0"/>
              <a:buChar char="o"/>
              <a:defRPr sz="1800">
                <a:latin typeface="+mn-lt"/>
                <a:ea typeface="Verdana" panose="020B0604030504040204" pitchFamily="34" charset="0"/>
                <a:cs typeface="Arial" panose="020B0604020202020204" pitchFamily="34" charset="0"/>
              </a:defRPr>
            </a:lvl3pPr>
            <a:lvl4pPr marL="1600200" indent="-228600">
              <a:lnSpc>
                <a:spcPts val="2400"/>
              </a:lnSpc>
              <a:buClr>
                <a:schemeClr val="accent1"/>
              </a:buClr>
              <a:buFont typeface="Arial" panose="020B0604020202020204" pitchFamily="34" charset="0"/>
              <a:buChar char="•"/>
              <a:defRPr sz="1800">
                <a:latin typeface="+mn-lt"/>
                <a:ea typeface="Verdana" panose="020B0604030504040204" pitchFamily="34" charset="0"/>
                <a:cs typeface="Arial" panose="020B0604020202020204" pitchFamily="34" charset="0"/>
              </a:defRPr>
            </a:lvl4pPr>
            <a:lvl5pPr>
              <a:lnSpc>
                <a:spcPts val="2400"/>
              </a:lnSpc>
              <a:buClr>
                <a:schemeClr val="accent1"/>
              </a:buClr>
              <a:defRPr sz="1800">
                <a:latin typeface="+mn-lt"/>
                <a:ea typeface="Verdana" panose="020B0604030504040204" pitchFamily="34" charset="0"/>
                <a:cs typeface="Arial" panose="020B0604020202020204" pitchFamily="34" charset="0"/>
              </a:defRPr>
            </a:lvl5pPr>
            <a:lvl6pPr marL="2286000" indent="0">
              <a:lnSpc>
                <a:spcPts val="2400"/>
              </a:lnSpc>
              <a:buClr>
                <a:schemeClr val="accent1"/>
              </a:buClr>
              <a:buNone/>
              <a:defRPr sz="1100">
                <a:latin typeface="+mj-lt"/>
                <a:ea typeface="Verdana" panose="020B0604030504040204" pitchFamily="34" charset="0"/>
              </a:defRPr>
            </a:lvl6pPr>
          </a:lstStyle>
          <a:p>
            <a:r>
              <a:rPr lang="fr-FR"/>
              <a:t>Modifiez le contenu</a:t>
            </a:r>
          </a:p>
          <a:p>
            <a:r>
              <a:rPr lang="fr-FR"/>
              <a:t>Modifiez le contenu</a:t>
            </a:r>
          </a:p>
          <a:p>
            <a:pPr lvl="1"/>
            <a:r>
              <a:rPr lang="fr-FR"/>
              <a:t>Modifiez le contenu</a:t>
            </a:r>
          </a:p>
          <a:p>
            <a:pPr lvl="2"/>
            <a:r>
              <a:rPr lang="fr-FR"/>
              <a:t>Modifiez le contenu</a:t>
            </a:r>
          </a:p>
          <a:p>
            <a:pPr lvl="3"/>
            <a:r>
              <a:rPr lang="fr-FR">
                <a:latin typeface="+mn-lt"/>
              </a:rPr>
              <a:t>Modifiez le contenu</a:t>
            </a:r>
          </a:p>
          <a:p>
            <a:pPr lvl="4"/>
            <a:r>
              <a:rPr lang="fr-FR"/>
              <a:t>Modifiez le contenu </a:t>
            </a:r>
          </a:p>
        </p:txBody>
      </p:sp>
    </p:spTree>
    <p:extLst>
      <p:ext uri="{BB962C8B-B14F-4D97-AF65-F5344CB8AC3E}">
        <p14:creationId xmlns:p14="http://schemas.microsoft.com/office/powerpoint/2010/main" val="37843839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e de contenu 100%">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C1CE0A-A054-49A7-9EB7-D2C18F8B3D34}"/>
              </a:ext>
            </a:extLst>
          </p:cNvPr>
          <p:cNvSpPr/>
          <p:nvPr userDrawn="1"/>
        </p:nvSpPr>
        <p:spPr>
          <a:xfrm>
            <a:off x="0" y="961848"/>
            <a:ext cx="12189600" cy="5202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itre 1">
            <a:extLst>
              <a:ext uri="{FF2B5EF4-FFF2-40B4-BE49-F238E27FC236}">
                <a16:creationId xmlns:a16="http://schemas.microsoft.com/office/drawing/2014/main" id="{7E777534-8EBD-4668-97F2-39AEDD8E5B52}"/>
              </a:ext>
            </a:extLst>
          </p:cNvPr>
          <p:cNvSpPr txBox="1">
            <a:spLocks/>
          </p:cNvSpPr>
          <p:nvPr userDrawn="1"/>
        </p:nvSpPr>
        <p:spPr>
          <a:xfrm>
            <a:off x="1268762" y="3649307"/>
            <a:ext cx="2678183" cy="388810"/>
          </a:xfrm>
          <a:prstGeom prst="rect">
            <a:avLst/>
          </a:prstGeom>
        </p:spPr>
        <p:txBody>
          <a:bodyPr anchor="t">
            <a:noAutofit/>
          </a:bodyPr>
          <a:lstStyle>
            <a:lvl1pPr algn="l" defTabSz="914354" rtl="0" eaLnBrk="1" latinLnBrk="0" hangingPunct="1">
              <a:lnSpc>
                <a:spcPct val="90000"/>
              </a:lnSpc>
              <a:spcBef>
                <a:spcPct val="0"/>
              </a:spcBef>
              <a:buNone/>
              <a:defRPr sz="3000" b="0" i="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endParaRPr lang="fr-FR" sz="1200">
              <a:solidFill>
                <a:schemeClr val="tx1"/>
              </a:solidFill>
            </a:endParaRPr>
          </a:p>
        </p:txBody>
      </p:sp>
      <p:sp>
        <p:nvSpPr>
          <p:cNvPr id="12" name="Titre 1">
            <a:extLst>
              <a:ext uri="{FF2B5EF4-FFF2-40B4-BE49-F238E27FC236}">
                <a16:creationId xmlns:a16="http://schemas.microsoft.com/office/drawing/2014/main" id="{37588551-D644-4CF2-9486-F545BBB2E1A6}"/>
              </a:ext>
              <a:ext uri="{C183D7F6-B498-43B3-948B-1728B52AA6E4}">
                <adec:decorative xmlns:adec="http://schemas.microsoft.com/office/drawing/2017/decorative" val="0"/>
              </a:ext>
            </a:extLst>
          </p:cNvPr>
          <p:cNvSpPr>
            <a:spLocks noGrp="1"/>
          </p:cNvSpPr>
          <p:nvPr>
            <p:ph type="title" hasCustomPrompt="1"/>
          </p:nvPr>
        </p:nvSpPr>
        <p:spPr>
          <a:xfrm>
            <a:off x="381002" y="193844"/>
            <a:ext cx="8678174" cy="595071"/>
          </a:xfrm>
          <a:prstGeom prst="rect">
            <a:avLst/>
          </a:prstGeom>
        </p:spPr>
        <p:txBody>
          <a:bodyPr anchor="ctr">
            <a:noAutofit/>
          </a:bodyPr>
          <a:lstStyle>
            <a:lvl1pPr>
              <a:defRPr sz="3000" b="1" i="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fr-FR"/>
              <a:t>Titre</a:t>
            </a:r>
          </a:p>
        </p:txBody>
      </p:sp>
      <p:sp>
        <p:nvSpPr>
          <p:cNvPr id="3" name="Espace réservé du contenu 2">
            <a:extLst>
              <a:ext uri="{FF2B5EF4-FFF2-40B4-BE49-F238E27FC236}">
                <a16:creationId xmlns:a16="http://schemas.microsoft.com/office/drawing/2014/main" id="{9C7894FF-F299-E8C6-D8CF-FF989A22F57A}"/>
              </a:ext>
            </a:extLst>
          </p:cNvPr>
          <p:cNvSpPr>
            <a:spLocks noGrp="1"/>
          </p:cNvSpPr>
          <p:nvPr>
            <p:ph idx="17" hasCustomPrompt="1"/>
          </p:nvPr>
        </p:nvSpPr>
        <p:spPr>
          <a:xfrm>
            <a:off x="277683" y="1061049"/>
            <a:ext cx="11713033" cy="4977442"/>
          </a:xfrm>
          <a:prstGeom prst="rect">
            <a:avLst/>
          </a:prstGeom>
        </p:spPr>
        <p:txBody>
          <a:bodyPr>
            <a:noAutofit/>
          </a:bodyPr>
          <a:lstStyle>
            <a:lvl1pPr marL="285750" marR="0" indent="-285750" algn="l" defTabSz="914354" rtl="0" eaLnBrk="1" fontAlgn="auto" latinLnBrk="0" hangingPunct="1">
              <a:lnSpc>
                <a:spcPts val="2400"/>
              </a:lnSpc>
              <a:spcBef>
                <a:spcPts val="1000"/>
              </a:spcBef>
              <a:spcAft>
                <a:spcPts val="0"/>
              </a:spcAft>
              <a:buClr>
                <a:schemeClr val="accent1"/>
              </a:buClr>
              <a:buSzTx/>
              <a:buFont typeface="Wingdings" panose="05000000000000000000" pitchFamily="2" charset="2"/>
              <a:buChar char="§"/>
              <a:tabLst/>
              <a:defRPr sz="2400">
                <a:latin typeface="Arial" panose="020B0604020202020204" pitchFamily="34" charset="0"/>
                <a:ea typeface="Verdana" panose="020B0604030504040204" pitchFamily="34" charset="0"/>
                <a:cs typeface="Arial" panose="020B0604020202020204" pitchFamily="34" charset="0"/>
              </a:defRPr>
            </a:lvl1pPr>
            <a:lvl2pPr marL="365125" indent="-134938" algn="l">
              <a:lnSpc>
                <a:spcPts val="2400"/>
              </a:lnSpc>
              <a:buClr>
                <a:schemeClr val="accent1"/>
              </a:buClr>
              <a:buFont typeface="Arial" panose="020B0604020202020204" pitchFamily="34" charset="0"/>
              <a:buChar char="•"/>
              <a:tabLst/>
              <a:defRPr sz="2000">
                <a:latin typeface="+mn-lt"/>
                <a:ea typeface="Verdana" panose="020B0604030504040204" pitchFamily="34" charset="0"/>
                <a:cs typeface="Verdana" panose="020B0604030504040204" pitchFamily="34" charset="0"/>
              </a:defRPr>
            </a:lvl2pPr>
            <a:lvl3pPr marL="1142942" indent="-228589">
              <a:lnSpc>
                <a:spcPts val="2400"/>
              </a:lnSpc>
              <a:buClr>
                <a:schemeClr val="accent1"/>
              </a:buClr>
              <a:buFont typeface="Courier New" panose="02070309020205020404" pitchFamily="49" charset="0"/>
              <a:buChar char="o"/>
              <a:defRPr sz="1800">
                <a:latin typeface="+mn-lt"/>
                <a:ea typeface="Verdana" panose="020B0604030504040204" pitchFamily="34" charset="0"/>
                <a:cs typeface="Arial" panose="020B0604020202020204" pitchFamily="34" charset="0"/>
              </a:defRPr>
            </a:lvl3pPr>
            <a:lvl4pPr marL="1600200" indent="-228600">
              <a:lnSpc>
                <a:spcPts val="2400"/>
              </a:lnSpc>
              <a:buClr>
                <a:schemeClr val="accent1"/>
              </a:buClr>
              <a:buFont typeface="Arial" panose="020B0604020202020204" pitchFamily="34" charset="0"/>
              <a:buChar char="•"/>
              <a:defRPr sz="1800">
                <a:latin typeface="+mn-lt"/>
                <a:ea typeface="Verdana" panose="020B0604030504040204" pitchFamily="34" charset="0"/>
                <a:cs typeface="Arial" panose="020B0604020202020204" pitchFamily="34" charset="0"/>
              </a:defRPr>
            </a:lvl4pPr>
            <a:lvl5pPr>
              <a:lnSpc>
                <a:spcPts val="2400"/>
              </a:lnSpc>
              <a:buClr>
                <a:schemeClr val="accent1"/>
              </a:buClr>
              <a:defRPr sz="1800">
                <a:latin typeface="+mn-lt"/>
                <a:ea typeface="Verdana" panose="020B0604030504040204" pitchFamily="34" charset="0"/>
                <a:cs typeface="Arial" panose="020B0604020202020204" pitchFamily="34" charset="0"/>
              </a:defRPr>
            </a:lvl5pPr>
            <a:lvl6pPr marL="2286000" indent="0">
              <a:lnSpc>
                <a:spcPts val="2400"/>
              </a:lnSpc>
              <a:buClr>
                <a:schemeClr val="accent1"/>
              </a:buClr>
              <a:buNone/>
              <a:defRPr sz="1100">
                <a:latin typeface="+mj-lt"/>
                <a:ea typeface="Verdana" panose="020B0604030504040204" pitchFamily="34" charset="0"/>
              </a:defRPr>
            </a:lvl6pPr>
          </a:lstStyle>
          <a:p>
            <a:r>
              <a:rPr lang="fr-FR"/>
              <a:t>Modifiez le contenu</a:t>
            </a:r>
          </a:p>
          <a:p>
            <a:r>
              <a:rPr lang="fr-FR"/>
              <a:t>Modifiez le contenu</a:t>
            </a:r>
          </a:p>
          <a:p>
            <a:pPr lvl="1"/>
            <a:r>
              <a:rPr lang="fr-FR"/>
              <a:t>Modifiez le contenu</a:t>
            </a:r>
          </a:p>
          <a:p>
            <a:pPr lvl="2"/>
            <a:r>
              <a:rPr lang="fr-FR"/>
              <a:t>Modifiez le contenu</a:t>
            </a:r>
          </a:p>
          <a:p>
            <a:pPr lvl="3"/>
            <a:r>
              <a:rPr lang="fr-FR">
                <a:latin typeface="+mn-lt"/>
              </a:rPr>
              <a:t>Modifiez le contenu</a:t>
            </a:r>
          </a:p>
          <a:p>
            <a:pPr lvl="4"/>
            <a:r>
              <a:rPr lang="fr-FR"/>
              <a:t>Modifiez le contenu </a:t>
            </a:r>
          </a:p>
        </p:txBody>
      </p:sp>
    </p:spTree>
    <p:extLst>
      <p:ext uri="{BB962C8B-B14F-4D97-AF65-F5344CB8AC3E}">
        <p14:creationId xmlns:p14="http://schemas.microsoft.com/office/powerpoint/2010/main" val="42581712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spositive de contenu 100% blanc">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BBD191E4-9AEC-4949-780B-3B36295C0D32}"/>
              </a:ext>
              <a:ext uri="{C183D7F6-B498-43B3-948B-1728B52AA6E4}">
                <adec:decorative xmlns:adec="http://schemas.microsoft.com/office/drawing/2017/decorative" val="0"/>
              </a:ext>
            </a:extLst>
          </p:cNvPr>
          <p:cNvSpPr>
            <a:spLocks noGrp="1"/>
          </p:cNvSpPr>
          <p:nvPr>
            <p:ph type="title" hasCustomPrompt="1"/>
          </p:nvPr>
        </p:nvSpPr>
        <p:spPr>
          <a:xfrm>
            <a:off x="381002" y="193844"/>
            <a:ext cx="8678174" cy="595071"/>
          </a:xfrm>
          <a:prstGeom prst="rect">
            <a:avLst/>
          </a:prstGeom>
        </p:spPr>
        <p:txBody>
          <a:bodyPr anchor="ctr">
            <a:noAutofit/>
          </a:bodyPr>
          <a:lstStyle>
            <a:lvl1pPr>
              <a:defRPr sz="3000" b="1" i="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fr-FR"/>
              <a:t>Titre</a:t>
            </a:r>
          </a:p>
        </p:txBody>
      </p:sp>
      <p:sp>
        <p:nvSpPr>
          <p:cNvPr id="4" name="Espace réservé du contenu 2">
            <a:extLst>
              <a:ext uri="{FF2B5EF4-FFF2-40B4-BE49-F238E27FC236}">
                <a16:creationId xmlns:a16="http://schemas.microsoft.com/office/drawing/2014/main" id="{D18744C5-7309-6187-B179-A8AC7FC8B5E6}"/>
              </a:ext>
            </a:extLst>
          </p:cNvPr>
          <p:cNvSpPr>
            <a:spLocks noGrp="1"/>
          </p:cNvSpPr>
          <p:nvPr>
            <p:ph idx="16" hasCustomPrompt="1"/>
          </p:nvPr>
        </p:nvSpPr>
        <p:spPr>
          <a:xfrm>
            <a:off x="381003" y="1311202"/>
            <a:ext cx="11549330" cy="4749356"/>
          </a:xfrm>
          <a:prstGeom prst="rect">
            <a:avLst/>
          </a:prstGeom>
        </p:spPr>
        <p:txBody>
          <a:bodyPr>
            <a:noAutofit/>
          </a:bodyPr>
          <a:lstStyle>
            <a:lvl1pPr marL="285750" marR="0" indent="-285750" algn="l" defTabSz="914354" rtl="0" eaLnBrk="1" fontAlgn="auto" latinLnBrk="0" hangingPunct="1">
              <a:lnSpc>
                <a:spcPts val="2400"/>
              </a:lnSpc>
              <a:spcBef>
                <a:spcPts val="1000"/>
              </a:spcBef>
              <a:spcAft>
                <a:spcPts val="0"/>
              </a:spcAft>
              <a:buClr>
                <a:schemeClr val="accent1"/>
              </a:buClr>
              <a:buSzTx/>
              <a:buFont typeface="Wingdings" panose="05000000000000000000" pitchFamily="2" charset="2"/>
              <a:buChar char="§"/>
              <a:tabLst/>
              <a:defRPr sz="2400">
                <a:latin typeface="Arial" panose="020B0604020202020204" pitchFamily="34" charset="0"/>
                <a:ea typeface="Verdana" panose="020B0604030504040204" pitchFamily="34" charset="0"/>
                <a:cs typeface="Arial" panose="020B0604020202020204" pitchFamily="34" charset="0"/>
              </a:defRPr>
            </a:lvl1pPr>
            <a:lvl2pPr marL="365125" indent="-134938" algn="l">
              <a:lnSpc>
                <a:spcPts val="2400"/>
              </a:lnSpc>
              <a:buClr>
                <a:schemeClr val="accent1"/>
              </a:buClr>
              <a:buFont typeface="Arial" panose="020B0604020202020204" pitchFamily="34" charset="0"/>
              <a:buChar char="•"/>
              <a:tabLst/>
              <a:defRPr sz="2000">
                <a:latin typeface="+mn-lt"/>
                <a:ea typeface="Verdana" panose="020B0604030504040204" pitchFamily="34" charset="0"/>
                <a:cs typeface="Verdana" panose="020B0604030504040204" pitchFamily="34" charset="0"/>
              </a:defRPr>
            </a:lvl2pPr>
            <a:lvl3pPr marL="1142942" indent="-228589">
              <a:lnSpc>
                <a:spcPts val="2400"/>
              </a:lnSpc>
              <a:buClr>
                <a:schemeClr val="accent1"/>
              </a:buClr>
              <a:buFont typeface="Courier New" panose="02070309020205020404" pitchFamily="49" charset="0"/>
              <a:buChar char="o"/>
              <a:defRPr sz="1800">
                <a:latin typeface="+mn-lt"/>
                <a:ea typeface="Verdana" panose="020B0604030504040204" pitchFamily="34" charset="0"/>
                <a:cs typeface="Arial" panose="020B0604020202020204" pitchFamily="34" charset="0"/>
              </a:defRPr>
            </a:lvl3pPr>
            <a:lvl4pPr marL="1600200" indent="-228600">
              <a:lnSpc>
                <a:spcPts val="2400"/>
              </a:lnSpc>
              <a:buClr>
                <a:schemeClr val="accent1"/>
              </a:buClr>
              <a:buFont typeface="Arial" panose="020B0604020202020204" pitchFamily="34" charset="0"/>
              <a:buChar char="•"/>
              <a:defRPr sz="1800">
                <a:latin typeface="+mn-lt"/>
                <a:ea typeface="Verdana" panose="020B0604030504040204" pitchFamily="34" charset="0"/>
                <a:cs typeface="Arial" panose="020B0604020202020204" pitchFamily="34" charset="0"/>
              </a:defRPr>
            </a:lvl4pPr>
            <a:lvl5pPr>
              <a:lnSpc>
                <a:spcPts val="2400"/>
              </a:lnSpc>
              <a:buClr>
                <a:schemeClr val="accent1"/>
              </a:buClr>
              <a:defRPr sz="1800">
                <a:latin typeface="+mn-lt"/>
                <a:ea typeface="Verdana" panose="020B0604030504040204" pitchFamily="34" charset="0"/>
                <a:cs typeface="Arial" panose="020B0604020202020204" pitchFamily="34" charset="0"/>
              </a:defRPr>
            </a:lvl5pPr>
            <a:lvl6pPr marL="2286000" indent="0">
              <a:lnSpc>
                <a:spcPts val="2400"/>
              </a:lnSpc>
              <a:buClr>
                <a:schemeClr val="accent1"/>
              </a:buClr>
              <a:buNone/>
              <a:defRPr sz="1100">
                <a:latin typeface="+mj-lt"/>
                <a:ea typeface="Verdana" panose="020B0604030504040204" pitchFamily="34" charset="0"/>
              </a:defRPr>
            </a:lvl6pPr>
          </a:lstStyle>
          <a:p>
            <a:r>
              <a:rPr lang="fr-FR"/>
              <a:t>Modifiez le contenu</a:t>
            </a:r>
          </a:p>
          <a:p>
            <a:r>
              <a:rPr lang="fr-FR"/>
              <a:t>Modifiez le contenu</a:t>
            </a:r>
          </a:p>
          <a:p>
            <a:pPr lvl="1"/>
            <a:r>
              <a:rPr lang="fr-FR"/>
              <a:t>Modifiez le contenu</a:t>
            </a:r>
          </a:p>
          <a:p>
            <a:pPr lvl="2"/>
            <a:r>
              <a:rPr lang="fr-FR"/>
              <a:t>Modifiez le contenu</a:t>
            </a:r>
          </a:p>
          <a:p>
            <a:pPr lvl="3"/>
            <a:r>
              <a:rPr lang="fr-FR">
                <a:latin typeface="+mn-lt"/>
              </a:rPr>
              <a:t>Modifiez le contenu</a:t>
            </a:r>
          </a:p>
          <a:p>
            <a:pPr lvl="4"/>
            <a:r>
              <a:rPr lang="fr-FR"/>
              <a:t>Modifiez le contenu </a:t>
            </a:r>
          </a:p>
        </p:txBody>
      </p:sp>
    </p:spTree>
    <p:extLst>
      <p:ext uri="{BB962C8B-B14F-4D97-AF65-F5344CB8AC3E}">
        <p14:creationId xmlns:p14="http://schemas.microsoft.com/office/powerpoint/2010/main" val="21572234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09F42E-17EF-0F0D-7658-A377A9BA72B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CAC8728-A4F4-8173-FAAD-4297B05AA7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053BD07-0AFA-7FA1-67AC-733258089F1F}"/>
              </a:ext>
            </a:extLst>
          </p:cNvPr>
          <p:cNvSpPr>
            <a:spLocks noGrp="1"/>
          </p:cNvSpPr>
          <p:nvPr>
            <p:ph type="dt" sz="half" idx="10"/>
          </p:nvPr>
        </p:nvSpPr>
        <p:spPr/>
        <p:txBody>
          <a:bodyPr/>
          <a:lstStyle/>
          <a:p>
            <a:fld id="{274BBDEF-3ADB-417B-A396-65031B3D5E56}" type="datetimeFigureOut">
              <a:rPr lang="fr-FR" smtClean="0"/>
              <a:t>17/07/2024</a:t>
            </a:fld>
            <a:endParaRPr lang="fr-FR"/>
          </a:p>
        </p:txBody>
      </p:sp>
      <p:sp>
        <p:nvSpPr>
          <p:cNvPr id="5" name="Espace réservé du pied de page 4">
            <a:extLst>
              <a:ext uri="{FF2B5EF4-FFF2-40B4-BE49-F238E27FC236}">
                <a16:creationId xmlns:a16="http://schemas.microsoft.com/office/drawing/2014/main" id="{8DFCBBBD-9270-EC68-3A94-6795508D3AA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28DE8BD-B726-2451-8A6B-D8671ACD14A0}"/>
              </a:ext>
            </a:extLst>
          </p:cNvPr>
          <p:cNvSpPr>
            <a:spLocks noGrp="1"/>
          </p:cNvSpPr>
          <p:nvPr>
            <p:ph type="sldNum" sz="quarter" idx="12"/>
          </p:nvPr>
        </p:nvSpPr>
        <p:spPr/>
        <p:txBody>
          <a:bodyPr/>
          <a:lstStyle/>
          <a:p>
            <a:fld id="{F16B25AA-9BE0-47EC-A224-BA980B051ADA}" type="slidenum">
              <a:rPr lang="fr-FR" smtClean="0"/>
              <a:t>‹N°›</a:t>
            </a:fld>
            <a:endParaRPr lang="fr-FR"/>
          </a:p>
        </p:txBody>
      </p:sp>
    </p:spTree>
    <p:extLst>
      <p:ext uri="{BB962C8B-B14F-4D97-AF65-F5344CB8AC3E}">
        <p14:creationId xmlns:p14="http://schemas.microsoft.com/office/powerpoint/2010/main" val="3463142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e de titre_7">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57DC0B6A-7818-4C9B-A2D4-B3FE58CAFA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1974" y="487652"/>
            <a:ext cx="2417630" cy="544554"/>
          </a:xfrm>
          <a:prstGeom prst="rect">
            <a:avLst/>
          </a:prstGeom>
        </p:spPr>
      </p:pic>
      <p:sp>
        <p:nvSpPr>
          <p:cNvPr id="15" name="Sous-titre 2">
            <a:extLst>
              <a:ext uri="{FF2B5EF4-FFF2-40B4-BE49-F238E27FC236}">
                <a16:creationId xmlns:a16="http://schemas.microsoft.com/office/drawing/2014/main" id="{6F3F30D4-6987-4433-8302-C6ECE56DFE14}"/>
              </a:ext>
            </a:extLst>
          </p:cNvPr>
          <p:cNvSpPr>
            <a:spLocks noGrp="1"/>
          </p:cNvSpPr>
          <p:nvPr>
            <p:ph type="subTitle" idx="1" hasCustomPrompt="1"/>
          </p:nvPr>
        </p:nvSpPr>
        <p:spPr>
          <a:xfrm>
            <a:off x="361975" y="3938953"/>
            <a:ext cx="6918056" cy="954891"/>
          </a:xfrm>
          <a:prstGeom prst="rect">
            <a:avLst/>
          </a:prstGeom>
        </p:spPr>
        <p:txBody>
          <a:bodyPr anchor="t">
            <a:noAutofit/>
          </a:bodyPr>
          <a:lstStyle>
            <a:lvl1pPr marL="0" indent="0" algn="l">
              <a:lnSpc>
                <a:spcPts val="3840"/>
              </a:lnSpc>
              <a:spcBef>
                <a:spcPts val="0"/>
              </a:spcBef>
              <a:buNone/>
              <a:defRPr sz="3200" b="0" i="0" baseline="0">
                <a:solidFill>
                  <a:srgbClr val="303237"/>
                </a:solidFill>
                <a:latin typeface="Arial" panose="020B0604020202020204" pitchFamily="34" charset="0"/>
                <a:ea typeface="Verdana" panose="020B060403050404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r-FR"/>
              <a:t>Modifiez le sous-titre</a:t>
            </a:r>
          </a:p>
        </p:txBody>
      </p:sp>
      <p:sp>
        <p:nvSpPr>
          <p:cNvPr id="16" name="Titre 1">
            <a:extLst>
              <a:ext uri="{FF2B5EF4-FFF2-40B4-BE49-F238E27FC236}">
                <a16:creationId xmlns:a16="http://schemas.microsoft.com/office/drawing/2014/main" id="{015DD89D-EA00-4803-B512-1B40B0547FEE}"/>
              </a:ext>
            </a:extLst>
          </p:cNvPr>
          <p:cNvSpPr>
            <a:spLocks noGrp="1"/>
          </p:cNvSpPr>
          <p:nvPr>
            <p:ph type="ctrTitle" hasCustomPrompt="1"/>
          </p:nvPr>
        </p:nvSpPr>
        <p:spPr>
          <a:xfrm>
            <a:off x="361973" y="2657345"/>
            <a:ext cx="6918058" cy="1281608"/>
          </a:xfrm>
          <a:prstGeom prst="rect">
            <a:avLst/>
          </a:prstGeom>
        </p:spPr>
        <p:txBody>
          <a:bodyPr anchor="t">
            <a:noAutofit/>
          </a:bodyPr>
          <a:lstStyle>
            <a:lvl1pPr algn="l">
              <a:lnSpc>
                <a:spcPts val="5280"/>
              </a:lnSpc>
              <a:defRPr sz="4400" b="1" i="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fr-FR"/>
              <a:t>Modifiez le titre</a:t>
            </a:r>
            <a:br>
              <a:rPr lang="fr-FR"/>
            </a:br>
            <a:endParaRPr lang="fr-FR"/>
          </a:p>
        </p:txBody>
      </p:sp>
      <p:pic>
        <p:nvPicPr>
          <p:cNvPr id="3" name="Image 2">
            <a:extLst>
              <a:ext uri="{FF2B5EF4-FFF2-40B4-BE49-F238E27FC236}">
                <a16:creationId xmlns:a16="http://schemas.microsoft.com/office/drawing/2014/main" id="{440DE38D-EA0D-69CC-F8DC-D704C14EC3C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556270" y="1"/>
            <a:ext cx="4635730" cy="6435305"/>
          </a:xfrm>
          <a:prstGeom prst="rect">
            <a:avLst/>
          </a:prstGeom>
        </p:spPr>
      </p:pic>
      <p:pic>
        <p:nvPicPr>
          <p:cNvPr id="4" name="Image 3" descr="Une image contenant texte, Police, logo, Graphique&#10;&#10;Description générée automatiquement">
            <a:extLst>
              <a:ext uri="{FF2B5EF4-FFF2-40B4-BE49-F238E27FC236}">
                <a16:creationId xmlns:a16="http://schemas.microsoft.com/office/drawing/2014/main" id="{0A5A9D03-BD91-CFD5-FB96-4BA32F4F745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1973" y="5803090"/>
            <a:ext cx="828332" cy="900000"/>
          </a:xfrm>
          <a:prstGeom prst="rect">
            <a:avLst/>
          </a:prstGeom>
        </p:spPr>
      </p:pic>
    </p:spTree>
    <p:extLst>
      <p:ext uri="{BB962C8B-B14F-4D97-AF65-F5344CB8AC3E}">
        <p14:creationId xmlns:p14="http://schemas.microsoft.com/office/powerpoint/2010/main" val="11129570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020839-D423-0183-4894-509135D15BA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9080A54-D163-D72B-9509-8CEDF0F942E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DE29F05-DF06-116A-9D7D-F3D911845F27}"/>
              </a:ext>
            </a:extLst>
          </p:cNvPr>
          <p:cNvSpPr>
            <a:spLocks noGrp="1"/>
          </p:cNvSpPr>
          <p:nvPr>
            <p:ph type="dt" sz="half" idx="10"/>
          </p:nvPr>
        </p:nvSpPr>
        <p:spPr/>
        <p:txBody>
          <a:bodyPr/>
          <a:lstStyle/>
          <a:p>
            <a:fld id="{274BBDEF-3ADB-417B-A396-65031B3D5E56}" type="datetimeFigureOut">
              <a:rPr lang="fr-FR" smtClean="0"/>
              <a:t>17/07/2024</a:t>
            </a:fld>
            <a:endParaRPr lang="fr-FR"/>
          </a:p>
        </p:txBody>
      </p:sp>
      <p:sp>
        <p:nvSpPr>
          <p:cNvPr id="5" name="Espace réservé du pied de page 4">
            <a:extLst>
              <a:ext uri="{FF2B5EF4-FFF2-40B4-BE49-F238E27FC236}">
                <a16:creationId xmlns:a16="http://schemas.microsoft.com/office/drawing/2014/main" id="{9DDBAD56-EF29-3ECF-E677-FE7B45FD43F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72A445C-6967-630B-8388-741640875A8E}"/>
              </a:ext>
            </a:extLst>
          </p:cNvPr>
          <p:cNvSpPr>
            <a:spLocks noGrp="1"/>
          </p:cNvSpPr>
          <p:nvPr>
            <p:ph type="sldNum" sz="quarter" idx="12"/>
          </p:nvPr>
        </p:nvSpPr>
        <p:spPr/>
        <p:txBody>
          <a:bodyPr/>
          <a:lstStyle/>
          <a:p>
            <a:fld id="{F16B25AA-9BE0-47EC-A224-BA980B051ADA}" type="slidenum">
              <a:rPr lang="fr-FR" smtClean="0"/>
              <a:t>‹N°›</a:t>
            </a:fld>
            <a:endParaRPr lang="fr-FR"/>
          </a:p>
        </p:txBody>
      </p:sp>
    </p:spTree>
    <p:extLst>
      <p:ext uri="{BB962C8B-B14F-4D97-AF65-F5344CB8AC3E}">
        <p14:creationId xmlns:p14="http://schemas.microsoft.com/office/powerpoint/2010/main" val="1299346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ACE4AA-A3DC-1105-3FE6-101AF5C12F7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E34670A-F5C1-782C-4154-0EBC45589D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986C25F-CEEC-BD87-9B8C-7F1B8521A258}"/>
              </a:ext>
            </a:extLst>
          </p:cNvPr>
          <p:cNvSpPr>
            <a:spLocks noGrp="1"/>
          </p:cNvSpPr>
          <p:nvPr>
            <p:ph type="dt" sz="half" idx="10"/>
          </p:nvPr>
        </p:nvSpPr>
        <p:spPr/>
        <p:txBody>
          <a:bodyPr/>
          <a:lstStyle/>
          <a:p>
            <a:fld id="{274BBDEF-3ADB-417B-A396-65031B3D5E56}" type="datetimeFigureOut">
              <a:rPr lang="fr-FR" smtClean="0"/>
              <a:t>17/07/2024</a:t>
            </a:fld>
            <a:endParaRPr lang="fr-FR"/>
          </a:p>
        </p:txBody>
      </p:sp>
      <p:sp>
        <p:nvSpPr>
          <p:cNvPr id="5" name="Espace réservé du pied de page 4">
            <a:extLst>
              <a:ext uri="{FF2B5EF4-FFF2-40B4-BE49-F238E27FC236}">
                <a16:creationId xmlns:a16="http://schemas.microsoft.com/office/drawing/2014/main" id="{1FF064E0-F9C4-E0BB-62F6-503541DA7BD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D7CDF49-CC2A-AE47-6CB1-29198D4802EF}"/>
              </a:ext>
            </a:extLst>
          </p:cNvPr>
          <p:cNvSpPr>
            <a:spLocks noGrp="1"/>
          </p:cNvSpPr>
          <p:nvPr>
            <p:ph type="sldNum" sz="quarter" idx="12"/>
          </p:nvPr>
        </p:nvSpPr>
        <p:spPr/>
        <p:txBody>
          <a:bodyPr/>
          <a:lstStyle/>
          <a:p>
            <a:fld id="{F16B25AA-9BE0-47EC-A224-BA980B051ADA}" type="slidenum">
              <a:rPr lang="fr-FR" smtClean="0"/>
              <a:t>‹N°›</a:t>
            </a:fld>
            <a:endParaRPr lang="fr-FR"/>
          </a:p>
        </p:txBody>
      </p:sp>
    </p:spTree>
    <p:extLst>
      <p:ext uri="{BB962C8B-B14F-4D97-AF65-F5344CB8AC3E}">
        <p14:creationId xmlns:p14="http://schemas.microsoft.com/office/powerpoint/2010/main" val="8780433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D214BF-8372-2C05-8905-CC89B0D085F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83FC643-7594-7CCB-D042-D071157AC07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253EA48-3BA0-AE5C-DD0E-BD1E8362183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4D72109-B55C-9B9F-089D-048C76A24FD7}"/>
              </a:ext>
            </a:extLst>
          </p:cNvPr>
          <p:cNvSpPr>
            <a:spLocks noGrp="1"/>
          </p:cNvSpPr>
          <p:nvPr>
            <p:ph type="dt" sz="half" idx="10"/>
          </p:nvPr>
        </p:nvSpPr>
        <p:spPr/>
        <p:txBody>
          <a:bodyPr/>
          <a:lstStyle/>
          <a:p>
            <a:fld id="{274BBDEF-3ADB-417B-A396-65031B3D5E56}" type="datetimeFigureOut">
              <a:rPr lang="fr-FR" smtClean="0"/>
              <a:t>17/07/2024</a:t>
            </a:fld>
            <a:endParaRPr lang="fr-FR"/>
          </a:p>
        </p:txBody>
      </p:sp>
      <p:sp>
        <p:nvSpPr>
          <p:cNvPr id="6" name="Espace réservé du pied de page 5">
            <a:extLst>
              <a:ext uri="{FF2B5EF4-FFF2-40B4-BE49-F238E27FC236}">
                <a16:creationId xmlns:a16="http://schemas.microsoft.com/office/drawing/2014/main" id="{3702C83B-2ACF-F9F9-FC05-DF08198661B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526807F-1C24-6C54-718D-E9147D64CE8F}"/>
              </a:ext>
            </a:extLst>
          </p:cNvPr>
          <p:cNvSpPr>
            <a:spLocks noGrp="1"/>
          </p:cNvSpPr>
          <p:nvPr>
            <p:ph type="sldNum" sz="quarter" idx="12"/>
          </p:nvPr>
        </p:nvSpPr>
        <p:spPr/>
        <p:txBody>
          <a:bodyPr/>
          <a:lstStyle/>
          <a:p>
            <a:fld id="{F16B25AA-9BE0-47EC-A224-BA980B051ADA}" type="slidenum">
              <a:rPr lang="fr-FR" smtClean="0"/>
              <a:t>‹N°›</a:t>
            </a:fld>
            <a:endParaRPr lang="fr-FR"/>
          </a:p>
        </p:txBody>
      </p:sp>
    </p:spTree>
    <p:extLst>
      <p:ext uri="{BB962C8B-B14F-4D97-AF65-F5344CB8AC3E}">
        <p14:creationId xmlns:p14="http://schemas.microsoft.com/office/powerpoint/2010/main" val="37891647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6603CF-8362-3F55-A0E1-DFD57220DEA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6D514A0-7EB4-895B-22BA-C7B6C247A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EDD9718-589D-C466-C585-2AB52665D09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0F9E575-40EB-03E2-747E-AE808D132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26D7D05-DA5F-F0D2-351C-2790C83368B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4F82226-3BFF-B013-302C-BB6E845121D3}"/>
              </a:ext>
            </a:extLst>
          </p:cNvPr>
          <p:cNvSpPr>
            <a:spLocks noGrp="1"/>
          </p:cNvSpPr>
          <p:nvPr>
            <p:ph type="dt" sz="half" idx="10"/>
          </p:nvPr>
        </p:nvSpPr>
        <p:spPr/>
        <p:txBody>
          <a:bodyPr/>
          <a:lstStyle/>
          <a:p>
            <a:fld id="{274BBDEF-3ADB-417B-A396-65031B3D5E56}" type="datetimeFigureOut">
              <a:rPr lang="fr-FR" smtClean="0"/>
              <a:t>17/07/2024</a:t>
            </a:fld>
            <a:endParaRPr lang="fr-FR"/>
          </a:p>
        </p:txBody>
      </p:sp>
      <p:sp>
        <p:nvSpPr>
          <p:cNvPr id="8" name="Espace réservé du pied de page 7">
            <a:extLst>
              <a:ext uri="{FF2B5EF4-FFF2-40B4-BE49-F238E27FC236}">
                <a16:creationId xmlns:a16="http://schemas.microsoft.com/office/drawing/2014/main" id="{10B4BDA1-8E62-C8CC-043E-36C0E203652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7F0B445-8E5E-E946-5556-80F410040DDC}"/>
              </a:ext>
            </a:extLst>
          </p:cNvPr>
          <p:cNvSpPr>
            <a:spLocks noGrp="1"/>
          </p:cNvSpPr>
          <p:nvPr>
            <p:ph type="sldNum" sz="quarter" idx="12"/>
          </p:nvPr>
        </p:nvSpPr>
        <p:spPr/>
        <p:txBody>
          <a:bodyPr/>
          <a:lstStyle/>
          <a:p>
            <a:fld id="{F16B25AA-9BE0-47EC-A224-BA980B051ADA}" type="slidenum">
              <a:rPr lang="fr-FR" smtClean="0"/>
              <a:t>‹N°›</a:t>
            </a:fld>
            <a:endParaRPr lang="fr-FR"/>
          </a:p>
        </p:txBody>
      </p:sp>
    </p:spTree>
    <p:extLst>
      <p:ext uri="{BB962C8B-B14F-4D97-AF65-F5344CB8AC3E}">
        <p14:creationId xmlns:p14="http://schemas.microsoft.com/office/powerpoint/2010/main" val="23904235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7B6338-BAA3-1411-E65E-47558FBC084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96A3943-1647-80D5-5CCD-1F469E62660E}"/>
              </a:ext>
            </a:extLst>
          </p:cNvPr>
          <p:cNvSpPr>
            <a:spLocks noGrp="1"/>
          </p:cNvSpPr>
          <p:nvPr>
            <p:ph type="dt" sz="half" idx="10"/>
          </p:nvPr>
        </p:nvSpPr>
        <p:spPr/>
        <p:txBody>
          <a:bodyPr/>
          <a:lstStyle/>
          <a:p>
            <a:fld id="{274BBDEF-3ADB-417B-A396-65031B3D5E56}" type="datetimeFigureOut">
              <a:rPr lang="fr-FR" smtClean="0"/>
              <a:t>17/07/2024</a:t>
            </a:fld>
            <a:endParaRPr lang="fr-FR"/>
          </a:p>
        </p:txBody>
      </p:sp>
      <p:sp>
        <p:nvSpPr>
          <p:cNvPr id="4" name="Espace réservé du pied de page 3">
            <a:extLst>
              <a:ext uri="{FF2B5EF4-FFF2-40B4-BE49-F238E27FC236}">
                <a16:creationId xmlns:a16="http://schemas.microsoft.com/office/drawing/2014/main" id="{76253BE0-0082-E363-9D92-389FAF51CD6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9C8D3A7-4B8E-A838-4990-06E73B497739}"/>
              </a:ext>
            </a:extLst>
          </p:cNvPr>
          <p:cNvSpPr>
            <a:spLocks noGrp="1"/>
          </p:cNvSpPr>
          <p:nvPr>
            <p:ph type="sldNum" sz="quarter" idx="12"/>
          </p:nvPr>
        </p:nvSpPr>
        <p:spPr/>
        <p:txBody>
          <a:bodyPr/>
          <a:lstStyle/>
          <a:p>
            <a:fld id="{F16B25AA-9BE0-47EC-A224-BA980B051ADA}" type="slidenum">
              <a:rPr lang="fr-FR" smtClean="0"/>
              <a:t>‹N°›</a:t>
            </a:fld>
            <a:endParaRPr lang="fr-FR"/>
          </a:p>
        </p:txBody>
      </p:sp>
    </p:spTree>
    <p:extLst>
      <p:ext uri="{BB962C8B-B14F-4D97-AF65-F5344CB8AC3E}">
        <p14:creationId xmlns:p14="http://schemas.microsoft.com/office/powerpoint/2010/main" val="19186943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E725FD7-D357-E8C0-67BD-5C937AC1A88C}"/>
              </a:ext>
            </a:extLst>
          </p:cNvPr>
          <p:cNvSpPr>
            <a:spLocks noGrp="1"/>
          </p:cNvSpPr>
          <p:nvPr>
            <p:ph type="dt" sz="half" idx="10"/>
          </p:nvPr>
        </p:nvSpPr>
        <p:spPr/>
        <p:txBody>
          <a:bodyPr/>
          <a:lstStyle/>
          <a:p>
            <a:fld id="{274BBDEF-3ADB-417B-A396-65031B3D5E56}" type="datetimeFigureOut">
              <a:rPr lang="fr-FR" smtClean="0"/>
              <a:t>17/07/2024</a:t>
            </a:fld>
            <a:endParaRPr lang="fr-FR"/>
          </a:p>
        </p:txBody>
      </p:sp>
      <p:sp>
        <p:nvSpPr>
          <p:cNvPr id="3" name="Espace réservé du pied de page 2">
            <a:extLst>
              <a:ext uri="{FF2B5EF4-FFF2-40B4-BE49-F238E27FC236}">
                <a16:creationId xmlns:a16="http://schemas.microsoft.com/office/drawing/2014/main" id="{E6B6E503-6055-8007-5062-4810CA5D9AB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1D80DC2-CB78-C0A6-B1B6-F74E5AEF3589}"/>
              </a:ext>
            </a:extLst>
          </p:cNvPr>
          <p:cNvSpPr>
            <a:spLocks noGrp="1"/>
          </p:cNvSpPr>
          <p:nvPr>
            <p:ph type="sldNum" sz="quarter" idx="12"/>
          </p:nvPr>
        </p:nvSpPr>
        <p:spPr/>
        <p:txBody>
          <a:bodyPr/>
          <a:lstStyle/>
          <a:p>
            <a:fld id="{F16B25AA-9BE0-47EC-A224-BA980B051ADA}" type="slidenum">
              <a:rPr lang="fr-FR" smtClean="0"/>
              <a:t>‹N°›</a:t>
            </a:fld>
            <a:endParaRPr lang="fr-FR"/>
          </a:p>
        </p:txBody>
      </p:sp>
    </p:spTree>
    <p:extLst>
      <p:ext uri="{BB962C8B-B14F-4D97-AF65-F5344CB8AC3E}">
        <p14:creationId xmlns:p14="http://schemas.microsoft.com/office/powerpoint/2010/main" val="8780974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9262FE-8DC0-090E-65C4-7FDD25CDA0B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26683DF-2412-F1E6-0861-B22F67B8AD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CF8FEEA-4A9F-973B-2148-0616A7D24C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A717087-F370-09F5-30D1-0D5C685D2E71}"/>
              </a:ext>
            </a:extLst>
          </p:cNvPr>
          <p:cNvSpPr>
            <a:spLocks noGrp="1"/>
          </p:cNvSpPr>
          <p:nvPr>
            <p:ph type="dt" sz="half" idx="10"/>
          </p:nvPr>
        </p:nvSpPr>
        <p:spPr/>
        <p:txBody>
          <a:bodyPr/>
          <a:lstStyle/>
          <a:p>
            <a:fld id="{274BBDEF-3ADB-417B-A396-65031B3D5E56}" type="datetimeFigureOut">
              <a:rPr lang="fr-FR" smtClean="0"/>
              <a:t>17/07/2024</a:t>
            </a:fld>
            <a:endParaRPr lang="fr-FR"/>
          </a:p>
        </p:txBody>
      </p:sp>
      <p:sp>
        <p:nvSpPr>
          <p:cNvPr id="6" name="Espace réservé du pied de page 5">
            <a:extLst>
              <a:ext uri="{FF2B5EF4-FFF2-40B4-BE49-F238E27FC236}">
                <a16:creationId xmlns:a16="http://schemas.microsoft.com/office/drawing/2014/main" id="{5D25A4CC-65BE-4A6E-2B9C-D06BD428DF8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1BF73EE-BAD0-148D-DE8C-3585F20401CB}"/>
              </a:ext>
            </a:extLst>
          </p:cNvPr>
          <p:cNvSpPr>
            <a:spLocks noGrp="1"/>
          </p:cNvSpPr>
          <p:nvPr>
            <p:ph type="sldNum" sz="quarter" idx="12"/>
          </p:nvPr>
        </p:nvSpPr>
        <p:spPr/>
        <p:txBody>
          <a:bodyPr/>
          <a:lstStyle/>
          <a:p>
            <a:fld id="{F16B25AA-9BE0-47EC-A224-BA980B051ADA}" type="slidenum">
              <a:rPr lang="fr-FR" smtClean="0"/>
              <a:t>‹N°›</a:t>
            </a:fld>
            <a:endParaRPr lang="fr-FR"/>
          </a:p>
        </p:txBody>
      </p:sp>
    </p:spTree>
    <p:extLst>
      <p:ext uri="{BB962C8B-B14F-4D97-AF65-F5344CB8AC3E}">
        <p14:creationId xmlns:p14="http://schemas.microsoft.com/office/powerpoint/2010/main" val="3609221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682C3E-4441-881A-8FD4-E34A773E0B8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0FF4EB3C-9E93-8D6A-1CC1-C7F5CD1052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4270D67-9031-53E3-F7F6-512731C7B6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5CE07D5-17EE-5E7D-D7D3-833120CBF4F3}"/>
              </a:ext>
            </a:extLst>
          </p:cNvPr>
          <p:cNvSpPr>
            <a:spLocks noGrp="1"/>
          </p:cNvSpPr>
          <p:nvPr>
            <p:ph type="dt" sz="half" idx="10"/>
          </p:nvPr>
        </p:nvSpPr>
        <p:spPr/>
        <p:txBody>
          <a:bodyPr/>
          <a:lstStyle/>
          <a:p>
            <a:fld id="{274BBDEF-3ADB-417B-A396-65031B3D5E56}" type="datetimeFigureOut">
              <a:rPr lang="fr-FR" smtClean="0"/>
              <a:t>17/07/2024</a:t>
            </a:fld>
            <a:endParaRPr lang="fr-FR"/>
          </a:p>
        </p:txBody>
      </p:sp>
      <p:sp>
        <p:nvSpPr>
          <p:cNvPr id="6" name="Espace réservé du pied de page 5">
            <a:extLst>
              <a:ext uri="{FF2B5EF4-FFF2-40B4-BE49-F238E27FC236}">
                <a16:creationId xmlns:a16="http://schemas.microsoft.com/office/drawing/2014/main" id="{A91A9B9E-E07F-0381-04A1-E70751F780F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8BFA251-9D88-3768-81B8-F7E7941627D5}"/>
              </a:ext>
            </a:extLst>
          </p:cNvPr>
          <p:cNvSpPr>
            <a:spLocks noGrp="1"/>
          </p:cNvSpPr>
          <p:nvPr>
            <p:ph type="sldNum" sz="quarter" idx="12"/>
          </p:nvPr>
        </p:nvSpPr>
        <p:spPr/>
        <p:txBody>
          <a:bodyPr/>
          <a:lstStyle/>
          <a:p>
            <a:fld id="{F16B25AA-9BE0-47EC-A224-BA980B051ADA}" type="slidenum">
              <a:rPr lang="fr-FR" smtClean="0"/>
              <a:t>‹N°›</a:t>
            </a:fld>
            <a:endParaRPr lang="fr-FR"/>
          </a:p>
        </p:txBody>
      </p:sp>
    </p:spTree>
    <p:extLst>
      <p:ext uri="{BB962C8B-B14F-4D97-AF65-F5344CB8AC3E}">
        <p14:creationId xmlns:p14="http://schemas.microsoft.com/office/powerpoint/2010/main" val="13392625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198BCE-63D4-699E-9B48-A29A6C053C4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46832EE-FC54-BDEB-A6D6-D312739A029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E556025-E2F7-DCFE-76B1-E20D2FDE56AD}"/>
              </a:ext>
            </a:extLst>
          </p:cNvPr>
          <p:cNvSpPr>
            <a:spLocks noGrp="1"/>
          </p:cNvSpPr>
          <p:nvPr>
            <p:ph type="dt" sz="half" idx="10"/>
          </p:nvPr>
        </p:nvSpPr>
        <p:spPr/>
        <p:txBody>
          <a:bodyPr/>
          <a:lstStyle/>
          <a:p>
            <a:fld id="{274BBDEF-3ADB-417B-A396-65031B3D5E56}" type="datetimeFigureOut">
              <a:rPr lang="fr-FR" smtClean="0"/>
              <a:t>17/07/2024</a:t>
            </a:fld>
            <a:endParaRPr lang="fr-FR"/>
          </a:p>
        </p:txBody>
      </p:sp>
      <p:sp>
        <p:nvSpPr>
          <p:cNvPr id="5" name="Espace réservé du pied de page 4">
            <a:extLst>
              <a:ext uri="{FF2B5EF4-FFF2-40B4-BE49-F238E27FC236}">
                <a16:creationId xmlns:a16="http://schemas.microsoft.com/office/drawing/2014/main" id="{AD8C12D6-9D1A-64AB-F455-1645FC30631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2CC3E0D-5952-4856-3DD8-6A19B90C6428}"/>
              </a:ext>
            </a:extLst>
          </p:cNvPr>
          <p:cNvSpPr>
            <a:spLocks noGrp="1"/>
          </p:cNvSpPr>
          <p:nvPr>
            <p:ph type="sldNum" sz="quarter" idx="12"/>
          </p:nvPr>
        </p:nvSpPr>
        <p:spPr/>
        <p:txBody>
          <a:bodyPr/>
          <a:lstStyle/>
          <a:p>
            <a:fld id="{F16B25AA-9BE0-47EC-A224-BA980B051ADA}" type="slidenum">
              <a:rPr lang="fr-FR" smtClean="0"/>
              <a:t>‹N°›</a:t>
            </a:fld>
            <a:endParaRPr lang="fr-FR"/>
          </a:p>
        </p:txBody>
      </p:sp>
    </p:spTree>
    <p:extLst>
      <p:ext uri="{BB962C8B-B14F-4D97-AF65-F5344CB8AC3E}">
        <p14:creationId xmlns:p14="http://schemas.microsoft.com/office/powerpoint/2010/main" val="17784795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9580FF1-D526-5CDA-F6D4-733CA9C92FA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E4D94DC-5CE9-1399-D42F-465E4B87853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56141DC-C13C-0695-059F-F1BF58EA3796}"/>
              </a:ext>
            </a:extLst>
          </p:cNvPr>
          <p:cNvSpPr>
            <a:spLocks noGrp="1"/>
          </p:cNvSpPr>
          <p:nvPr>
            <p:ph type="dt" sz="half" idx="10"/>
          </p:nvPr>
        </p:nvSpPr>
        <p:spPr/>
        <p:txBody>
          <a:bodyPr/>
          <a:lstStyle/>
          <a:p>
            <a:fld id="{274BBDEF-3ADB-417B-A396-65031B3D5E56}" type="datetimeFigureOut">
              <a:rPr lang="fr-FR" smtClean="0"/>
              <a:t>17/07/2024</a:t>
            </a:fld>
            <a:endParaRPr lang="fr-FR"/>
          </a:p>
        </p:txBody>
      </p:sp>
      <p:sp>
        <p:nvSpPr>
          <p:cNvPr id="5" name="Espace réservé du pied de page 4">
            <a:extLst>
              <a:ext uri="{FF2B5EF4-FFF2-40B4-BE49-F238E27FC236}">
                <a16:creationId xmlns:a16="http://schemas.microsoft.com/office/drawing/2014/main" id="{4DB8E822-5B86-E580-F7A6-4BA2F6700D1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7F59DD-9131-D773-D6A9-0E645B791A0A}"/>
              </a:ext>
            </a:extLst>
          </p:cNvPr>
          <p:cNvSpPr>
            <a:spLocks noGrp="1"/>
          </p:cNvSpPr>
          <p:nvPr>
            <p:ph type="sldNum" sz="quarter" idx="12"/>
          </p:nvPr>
        </p:nvSpPr>
        <p:spPr/>
        <p:txBody>
          <a:bodyPr/>
          <a:lstStyle/>
          <a:p>
            <a:fld id="{F16B25AA-9BE0-47EC-A224-BA980B051ADA}" type="slidenum">
              <a:rPr lang="fr-FR" smtClean="0"/>
              <a:t>‹N°›</a:t>
            </a:fld>
            <a:endParaRPr lang="fr-FR"/>
          </a:p>
        </p:txBody>
      </p:sp>
    </p:spTree>
    <p:extLst>
      <p:ext uri="{BB962C8B-B14F-4D97-AF65-F5344CB8AC3E}">
        <p14:creationId xmlns:p14="http://schemas.microsoft.com/office/powerpoint/2010/main" val="3806565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Diapositive de titre ">
    <p:spTree>
      <p:nvGrpSpPr>
        <p:cNvPr id="1" name=""/>
        <p:cNvGrpSpPr/>
        <p:nvPr/>
      </p:nvGrpSpPr>
      <p:grpSpPr>
        <a:xfrm>
          <a:off x="0" y="0"/>
          <a:ext cx="0" cy="0"/>
          <a:chOff x="0" y="0"/>
          <a:chExt cx="0" cy="0"/>
        </a:xfrm>
      </p:grpSpPr>
      <p:sp>
        <p:nvSpPr>
          <p:cNvPr id="8" name="Sous-titre 2">
            <a:extLst>
              <a:ext uri="{FF2B5EF4-FFF2-40B4-BE49-F238E27FC236}">
                <a16:creationId xmlns:a16="http://schemas.microsoft.com/office/drawing/2014/main" id="{8EFB5A85-D131-4752-A2C9-4CA0FF9FF723}"/>
              </a:ext>
            </a:extLst>
          </p:cNvPr>
          <p:cNvSpPr>
            <a:spLocks noGrp="1"/>
          </p:cNvSpPr>
          <p:nvPr>
            <p:ph type="subTitle" idx="1" hasCustomPrompt="1"/>
          </p:nvPr>
        </p:nvSpPr>
        <p:spPr>
          <a:xfrm>
            <a:off x="361975" y="3938953"/>
            <a:ext cx="6918056" cy="954891"/>
          </a:xfrm>
          <a:prstGeom prst="rect">
            <a:avLst/>
          </a:prstGeom>
        </p:spPr>
        <p:txBody>
          <a:bodyPr anchor="t">
            <a:noAutofit/>
          </a:bodyPr>
          <a:lstStyle>
            <a:lvl1pPr marL="0" indent="0" algn="l">
              <a:lnSpc>
                <a:spcPts val="3840"/>
              </a:lnSpc>
              <a:spcBef>
                <a:spcPts val="0"/>
              </a:spcBef>
              <a:buNone/>
              <a:defRPr sz="3200" b="0" i="0" baseline="0">
                <a:solidFill>
                  <a:srgbClr val="303237"/>
                </a:solidFill>
                <a:latin typeface="Arial" panose="020B0604020202020204" pitchFamily="34" charset="0"/>
                <a:ea typeface="Verdana" panose="020B060403050404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r-FR"/>
              <a:t>Modifiez le sous-titre</a:t>
            </a:r>
          </a:p>
        </p:txBody>
      </p:sp>
      <p:pic>
        <p:nvPicPr>
          <p:cNvPr id="13" name="Image 12">
            <a:extLst>
              <a:ext uri="{FF2B5EF4-FFF2-40B4-BE49-F238E27FC236}">
                <a16:creationId xmlns:a16="http://schemas.microsoft.com/office/drawing/2014/main" id="{57DC0B6A-7818-4C9B-A2D4-B3FE58CAFA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1974" y="487652"/>
            <a:ext cx="2417630" cy="544554"/>
          </a:xfrm>
          <a:prstGeom prst="rect">
            <a:avLst/>
          </a:prstGeom>
        </p:spPr>
      </p:pic>
      <p:sp>
        <p:nvSpPr>
          <p:cNvPr id="16" name="Titre 1">
            <a:extLst>
              <a:ext uri="{FF2B5EF4-FFF2-40B4-BE49-F238E27FC236}">
                <a16:creationId xmlns:a16="http://schemas.microsoft.com/office/drawing/2014/main" id="{E5F29559-5741-48FF-8852-E104BE574015}"/>
              </a:ext>
            </a:extLst>
          </p:cNvPr>
          <p:cNvSpPr>
            <a:spLocks noGrp="1"/>
          </p:cNvSpPr>
          <p:nvPr>
            <p:ph type="ctrTitle" hasCustomPrompt="1"/>
          </p:nvPr>
        </p:nvSpPr>
        <p:spPr>
          <a:xfrm>
            <a:off x="361973" y="2657345"/>
            <a:ext cx="6918058" cy="1281608"/>
          </a:xfrm>
          <a:prstGeom prst="rect">
            <a:avLst/>
          </a:prstGeom>
        </p:spPr>
        <p:txBody>
          <a:bodyPr anchor="t">
            <a:noAutofit/>
          </a:bodyPr>
          <a:lstStyle>
            <a:lvl1pPr algn="l">
              <a:lnSpc>
                <a:spcPts val="5280"/>
              </a:lnSpc>
              <a:defRPr sz="4400" b="1" i="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fr-FR"/>
              <a:t>Modifiez le titre</a:t>
            </a:r>
            <a:br>
              <a:rPr lang="fr-FR"/>
            </a:br>
            <a:endParaRPr lang="fr-FR"/>
          </a:p>
        </p:txBody>
      </p:sp>
      <p:pic>
        <p:nvPicPr>
          <p:cNvPr id="3" name="Image 2" descr="Une image contenant extérieur, ciel, homme, personne&#10;&#10;Description générée automatiquement">
            <a:extLst>
              <a:ext uri="{FF2B5EF4-FFF2-40B4-BE49-F238E27FC236}">
                <a16:creationId xmlns:a16="http://schemas.microsoft.com/office/drawing/2014/main" id="{5E8BDC64-7894-F995-0B75-F61C538E440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7551746" y="0"/>
            <a:ext cx="4640254" cy="6426679"/>
          </a:xfrm>
          <a:prstGeom prst="rect">
            <a:avLst/>
          </a:prstGeom>
        </p:spPr>
      </p:pic>
      <p:pic>
        <p:nvPicPr>
          <p:cNvPr id="4" name="Image 3" descr="Une image contenant texte, Police, logo, Graphique&#10;&#10;Description générée automatiquement">
            <a:extLst>
              <a:ext uri="{FF2B5EF4-FFF2-40B4-BE49-F238E27FC236}">
                <a16:creationId xmlns:a16="http://schemas.microsoft.com/office/drawing/2014/main" id="{54DEC120-47DA-D39D-C0AF-4F8B90C1A30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1973" y="5803090"/>
            <a:ext cx="828332" cy="900000"/>
          </a:xfrm>
          <a:prstGeom prst="rect">
            <a:avLst/>
          </a:prstGeom>
        </p:spPr>
      </p:pic>
    </p:spTree>
    <p:extLst>
      <p:ext uri="{BB962C8B-B14F-4D97-AF65-F5344CB8AC3E}">
        <p14:creationId xmlns:p14="http://schemas.microsoft.com/office/powerpoint/2010/main" val="3981754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apositive de sommaire">
    <p:spTree>
      <p:nvGrpSpPr>
        <p:cNvPr id="1" name=""/>
        <p:cNvGrpSpPr/>
        <p:nvPr/>
      </p:nvGrpSpPr>
      <p:grpSpPr>
        <a:xfrm>
          <a:off x="0" y="0"/>
          <a:ext cx="0" cy="0"/>
          <a:chOff x="0" y="0"/>
          <a:chExt cx="0" cy="0"/>
        </a:xfrm>
      </p:grpSpPr>
      <p:graphicFrame>
        <p:nvGraphicFramePr>
          <p:cNvPr id="12" name="Tableau 9">
            <a:extLst>
              <a:ext uri="{FF2B5EF4-FFF2-40B4-BE49-F238E27FC236}">
                <a16:creationId xmlns:a16="http://schemas.microsoft.com/office/drawing/2014/main" id="{E9A4E72A-1610-45DE-9E28-EB1E4EAA2DA7}"/>
              </a:ext>
            </a:extLst>
          </p:cNvPr>
          <p:cNvGraphicFramePr>
            <a:graphicFrameLocks/>
          </p:cNvGraphicFramePr>
          <p:nvPr userDrawn="1">
            <p:extLst>
              <p:ext uri="{D42A27DB-BD31-4B8C-83A1-F6EECF244321}">
                <p14:modId xmlns:p14="http://schemas.microsoft.com/office/powerpoint/2010/main" val="1358964646"/>
              </p:ext>
            </p:extLst>
          </p:nvPr>
        </p:nvGraphicFramePr>
        <p:xfrm>
          <a:off x="390677" y="3543801"/>
          <a:ext cx="5886450" cy="2777485"/>
        </p:xfrm>
        <a:graphic>
          <a:graphicData uri="http://schemas.openxmlformats.org/drawingml/2006/table">
            <a:tbl>
              <a:tblPr>
                <a:tableStyleId>{B301B821-A1FF-4177-AEE7-76D212191A09}</a:tableStyleId>
              </a:tblPr>
              <a:tblGrid>
                <a:gridCol w="5886450">
                  <a:extLst>
                    <a:ext uri="{9D8B030D-6E8A-4147-A177-3AD203B41FA5}">
                      <a16:colId xmlns:a16="http://schemas.microsoft.com/office/drawing/2014/main" val="3087150000"/>
                    </a:ext>
                  </a:extLst>
                </a:gridCol>
              </a:tblGrid>
              <a:tr h="555497">
                <a:tc>
                  <a:txBody>
                    <a:bodyPr/>
                    <a:lstStyle/>
                    <a:p>
                      <a:pPr marL="0" indent="0"/>
                      <a:endParaRPr lang="fr-FR">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64241058"/>
                  </a:ext>
                </a:extLst>
              </a:tr>
              <a:tr h="555497">
                <a:tc>
                  <a:txBody>
                    <a:bodyPr/>
                    <a:lstStyle/>
                    <a:p>
                      <a:endParaRPr lang="fr-FR">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86040095"/>
                  </a:ext>
                </a:extLst>
              </a:tr>
              <a:tr h="555497">
                <a:tc>
                  <a:txBody>
                    <a:bodyPr/>
                    <a:lstStyle/>
                    <a:p>
                      <a:endParaRPr lang="fr-FR">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02115690"/>
                  </a:ext>
                </a:extLst>
              </a:tr>
              <a:tr h="555497">
                <a:tc>
                  <a:txBody>
                    <a:bodyPr/>
                    <a:lstStyle/>
                    <a:p>
                      <a:endParaRPr lang="fr-FR" sz="1800" b="0" i="0" kern="1200">
                        <a:solidFill>
                          <a:schemeClr val="dk1"/>
                        </a:solidFill>
                        <a:effectLst/>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8608281"/>
                  </a:ext>
                </a:extLst>
              </a:tr>
              <a:tr h="555497">
                <a:tc>
                  <a:txBody>
                    <a:bodyPr/>
                    <a:lstStyle/>
                    <a:p>
                      <a:endParaRPr lang="fr-FR">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449500604"/>
                  </a:ext>
                </a:extLst>
              </a:tr>
            </a:tbl>
          </a:graphicData>
        </a:graphic>
      </p:graphicFrame>
      <p:graphicFrame>
        <p:nvGraphicFramePr>
          <p:cNvPr id="8" name="Tableau 9">
            <a:extLst>
              <a:ext uri="{FF2B5EF4-FFF2-40B4-BE49-F238E27FC236}">
                <a16:creationId xmlns:a16="http://schemas.microsoft.com/office/drawing/2014/main" id="{208E1206-2095-4A55-947F-312EFAAA869C}"/>
              </a:ext>
            </a:extLst>
          </p:cNvPr>
          <p:cNvGraphicFramePr>
            <a:graphicFrameLocks/>
          </p:cNvGraphicFramePr>
          <p:nvPr userDrawn="1">
            <p:extLst>
              <p:ext uri="{D42A27DB-BD31-4B8C-83A1-F6EECF244321}">
                <p14:modId xmlns:p14="http://schemas.microsoft.com/office/powerpoint/2010/main" val="1883702457"/>
              </p:ext>
            </p:extLst>
          </p:nvPr>
        </p:nvGraphicFramePr>
        <p:xfrm>
          <a:off x="381002" y="1022542"/>
          <a:ext cx="5886450" cy="3070660"/>
        </p:xfrm>
        <a:graphic>
          <a:graphicData uri="http://schemas.openxmlformats.org/drawingml/2006/table">
            <a:tbl>
              <a:tblPr>
                <a:tableStyleId>{B301B821-A1FF-4177-AEE7-76D212191A09}</a:tableStyleId>
              </a:tblPr>
              <a:tblGrid>
                <a:gridCol w="5886450">
                  <a:extLst>
                    <a:ext uri="{9D8B030D-6E8A-4147-A177-3AD203B41FA5}">
                      <a16:colId xmlns:a16="http://schemas.microsoft.com/office/drawing/2014/main" val="3087150000"/>
                    </a:ext>
                  </a:extLst>
                </a:gridCol>
              </a:tblGrid>
              <a:tr h="614132">
                <a:tc>
                  <a:txBody>
                    <a:bodyPr/>
                    <a:lstStyle/>
                    <a:p>
                      <a:pPr marL="0" indent="0"/>
                      <a:endParaRPr lang="fr-FR">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64241058"/>
                  </a:ext>
                </a:extLst>
              </a:tr>
              <a:tr h="614132">
                <a:tc>
                  <a:txBody>
                    <a:bodyPr/>
                    <a:lstStyle/>
                    <a:p>
                      <a:endParaRPr lang="fr-FR">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86040095"/>
                  </a:ext>
                </a:extLst>
              </a:tr>
              <a:tr h="614132">
                <a:tc>
                  <a:txBody>
                    <a:bodyPr/>
                    <a:lstStyle/>
                    <a:p>
                      <a:endParaRPr lang="fr-FR">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02115690"/>
                  </a:ext>
                </a:extLst>
              </a:tr>
              <a:tr h="614132">
                <a:tc>
                  <a:txBody>
                    <a:bodyPr/>
                    <a:lstStyle/>
                    <a:p>
                      <a:endParaRPr lang="fr-FR" sz="1800" b="0" i="0" kern="1200">
                        <a:solidFill>
                          <a:schemeClr val="dk1"/>
                        </a:solidFill>
                        <a:effectLst/>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8608281"/>
                  </a:ext>
                </a:extLst>
              </a:tr>
              <a:tr h="614132">
                <a:tc>
                  <a:txBody>
                    <a:bodyPr/>
                    <a:lstStyle/>
                    <a:p>
                      <a:endParaRPr lang="fr-FR">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449500604"/>
                  </a:ext>
                </a:extLst>
              </a:tr>
            </a:tbl>
          </a:graphicData>
        </a:graphic>
      </p:graphicFrame>
      <p:sp>
        <p:nvSpPr>
          <p:cNvPr id="9" name="Rectangle 8">
            <a:extLst>
              <a:ext uri="{FF2B5EF4-FFF2-40B4-BE49-F238E27FC236}">
                <a16:creationId xmlns:a16="http://schemas.microsoft.com/office/drawing/2014/main" id="{1B8577BC-0792-46CD-B381-63BF8ED13DD3}"/>
              </a:ext>
            </a:extLst>
          </p:cNvPr>
          <p:cNvSpPr/>
          <p:nvPr/>
        </p:nvSpPr>
        <p:spPr>
          <a:xfrm>
            <a:off x="9161253" y="806336"/>
            <a:ext cx="3027873" cy="5307385"/>
          </a:xfrm>
          <a:prstGeom prst="rect">
            <a:avLst/>
          </a:prstGeom>
          <a:solidFill>
            <a:srgbClr val="E53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sp>
        <p:nvSpPr>
          <p:cNvPr id="21" name="Espace réservé du texte 20">
            <a:extLst>
              <a:ext uri="{FF2B5EF4-FFF2-40B4-BE49-F238E27FC236}">
                <a16:creationId xmlns:a16="http://schemas.microsoft.com/office/drawing/2014/main" id="{A9BA12F0-B843-4394-81FC-DB492B3DF688}"/>
              </a:ext>
            </a:extLst>
          </p:cNvPr>
          <p:cNvSpPr>
            <a:spLocks noGrp="1"/>
          </p:cNvSpPr>
          <p:nvPr>
            <p:ph type="body" sz="quarter" idx="10" hasCustomPrompt="1"/>
          </p:nvPr>
        </p:nvSpPr>
        <p:spPr>
          <a:xfrm>
            <a:off x="368300" y="2442182"/>
            <a:ext cx="6496612" cy="404714"/>
          </a:xfrm>
          <a:prstGeom prst="rect">
            <a:avLst/>
          </a:prstGeom>
        </p:spPr>
        <p:txBody>
          <a:bodyPr anchor="ctr" anchorCtr="0"/>
          <a:lstStyle>
            <a:lvl1pPr marL="0" indent="0">
              <a:buNone/>
              <a:defRPr sz="2400"/>
            </a:lvl1pPr>
          </a:lstStyle>
          <a:p>
            <a:pPr lvl="0"/>
            <a:r>
              <a:rPr lang="fr-FR"/>
              <a:t>Modifiez le chapitre 1</a:t>
            </a:r>
          </a:p>
        </p:txBody>
      </p:sp>
      <p:sp>
        <p:nvSpPr>
          <p:cNvPr id="22" name="Espace réservé du texte 20">
            <a:extLst>
              <a:ext uri="{FF2B5EF4-FFF2-40B4-BE49-F238E27FC236}">
                <a16:creationId xmlns:a16="http://schemas.microsoft.com/office/drawing/2014/main" id="{746D887E-C938-44C2-A103-B5ABAF953AE8}"/>
              </a:ext>
            </a:extLst>
          </p:cNvPr>
          <p:cNvSpPr>
            <a:spLocks noGrp="1"/>
          </p:cNvSpPr>
          <p:nvPr>
            <p:ph type="body" sz="quarter" idx="11" hasCustomPrompt="1"/>
          </p:nvPr>
        </p:nvSpPr>
        <p:spPr>
          <a:xfrm>
            <a:off x="361388" y="3050586"/>
            <a:ext cx="6496612" cy="404714"/>
          </a:xfrm>
          <a:prstGeom prst="rect">
            <a:avLst/>
          </a:prstGeom>
        </p:spPr>
        <p:txBody>
          <a:bodyPr anchor="ctr" anchorCtr="0"/>
          <a:lstStyle>
            <a:lvl1pPr marL="0" indent="0">
              <a:buNone/>
              <a:defRPr sz="2400"/>
            </a:lvl1pPr>
          </a:lstStyle>
          <a:p>
            <a:pPr lvl="0"/>
            <a:r>
              <a:rPr lang="fr-FR"/>
              <a:t>Modifiez le chapitre 2</a:t>
            </a:r>
          </a:p>
        </p:txBody>
      </p:sp>
      <p:sp>
        <p:nvSpPr>
          <p:cNvPr id="25" name="Espace réservé du texte 20">
            <a:extLst>
              <a:ext uri="{FF2B5EF4-FFF2-40B4-BE49-F238E27FC236}">
                <a16:creationId xmlns:a16="http://schemas.microsoft.com/office/drawing/2014/main" id="{A0264213-6BAB-44AB-9EB1-759B0191BC75}"/>
              </a:ext>
            </a:extLst>
          </p:cNvPr>
          <p:cNvSpPr>
            <a:spLocks noGrp="1"/>
          </p:cNvSpPr>
          <p:nvPr>
            <p:ph type="body" sz="quarter" idx="12" hasCustomPrompt="1"/>
          </p:nvPr>
        </p:nvSpPr>
        <p:spPr>
          <a:xfrm>
            <a:off x="361388" y="3663329"/>
            <a:ext cx="6496612" cy="404714"/>
          </a:xfrm>
          <a:prstGeom prst="rect">
            <a:avLst/>
          </a:prstGeom>
        </p:spPr>
        <p:txBody>
          <a:bodyPr anchor="ctr" anchorCtr="0"/>
          <a:lstStyle>
            <a:lvl1pPr marL="0" indent="0">
              <a:buNone/>
              <a:defRPr sz="2400"/>
            </a:lvl1pPr>
          </a:lstStyle>
          <a:p>
            <a:pPr lvl="0"/>
            <a:r>
              <a:rPr lang="fr-FR"/>
              <a:t>Modifiez le chapitre 3</a:t>
            </a:r>
          </a:p>
        </p:txBody>
      </p:sp>
      <p:sp>
        <p:nvSpPr>
          <p:cNvPr id="26" name="Espace réservé du texte 20">
            <a:extLst>
              <a:ext uri="{FF2B5EF4-FFF2-40B4-BE49-F238E27FC236}">
                <a16:creationId xmlns:a16="http://schemas.microsoft.com/office/drawing/2014/main" id="{83A7713F-1E97-4BB2-8832-DF45B3632F33}"/>
              </a:ext>
            </a:extLst>
          </p:cNvPr>
          <p:cNvSpPr>
            <a:spLocks noGrp="1"/>
          </p:cNvSpPr>
          <p:nvPr>
            <p:ph type="body" sz="quarter" idx="13" hasCustomPrompt="1"/>
          </p:nvPr>
        </p:nvSpPr>
        <p:spPr>
          <a:xfrm>
            <a:off x="361388" y="4276072"/>
            <a:ext cx="6496612" cy="404714"/>
          </a:xfrm>
          <a:prstGeom prst="rect">
            <a:avLst/>
          </a:prstGeom>
        </p:spPr>
        <p:txBody>
          <a:bodyPr anchor="ctr" anchorCtr="0"/>
          <a:lstStyle>
            <a:lvl1pPr marL="0" indent="0">
              <a:buNone/>
              <a:defRPr sz="2400"/>
            </a:lvl1pPr>
          </a:lstStyle>
          <a:p>
            <a:pPr lvl="0"/>
            <a:r>
              <a:rPr lang="fr-FR"/>
              <a:t>Modifiez le chapitre 4</a:t>
            </a:r>
          </a:p>
        </p:txBody>
      </p:sp>
      <p:sp>
        <p:nvSpPr>
          <p:cNvPr id="10" name="Titre 1">
            <a:extLst>
              <a:ext uri="{FF2B5EF4-FFF2-40B4-BE49-F238E27FC236}">
                <a16:creationId xmlns:a16="http://schemas.microsoft.com/office/drawing/2014/main" id="{B1B16D9A-B142-480E-97AA-93CD52B944CA}"/>
              </a:ext>
              <a:ext uri="{C183D7F6-B498-43B3-948B-1728B52AA6E4}">
                <adec:decorative xmlns:adec="http://schemas.microsoft.com/office/drawing/2017/decorative" val="0"/>
              </a:ext>
            </a:extLst>
          </p:cNvPr>
          <p:cNvSpPr>
            <a:spLocks noGrp="1"/>
          </p:cNvSpPr>
          <p:nvPr>
            <p:ph type="title" hasCustomPrompt="1"/>
          </p:nvPr>
        </p:nvSpPr>
        <p:spPr>
          <a:xfrm>
            <a:off x="381002" y="193844"/>
            <a:ext cx="8678174" cy="595071"/>
          </a:xfrm>
          <a:prstGeom prst="rect">
            <a:avLst/>
          </a:prstGeom>
        </p:spPr>
        <p:txBody>
          <a:bodyPr anchor="ctr">
            <a:noAutofit/>
          </a:bodyPr>
          <a:lstStyle>
            <a:lvl1pPr>
              <a:defRPr sz="3000" b="1" i="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fr-FR"/>
              <a:t>Modifiez le titre</a:t>
            </a:r>
          </a:p>
        </p:txBody>
      </p:sp>
    </p:spTree>
    <p:extLst>
      <p:ext uri="{BB962C8B-B14F-4D97-AF65-F5344CB8AC3E}">
        <p14:creationId xmlns:p14="http://schemas.microsoft.com/office/powerpoint/2010/main" val="35528954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Diapositive d'intertit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6C304A-08CC-4541-8AAC-9DC6D2E7F00D}"/>
              </a:ext>
            </a:extLst>
          </p:cNvPr>
          <p:cNvSpPr/>
          <p:nvPr/>
        </p:nvSpPr>
        <p:spPr>
          <a:xfrm>
            <a:off x="-1" y="0"/>
            <a:ext cx="12191999" cy="6349036"/>
          </a:xfrm>
          <a:prstGeom prst="rect">
            <a:avLst/>
          </a:prstGeom>
          <a:solidFill>
            <a:srgbClr val="E53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sp>
        <p:nvSpPr>
          <p:cNvPr id="4" name="Titre 1">
            <a:extLst>
              <a:ext uri="{FF2B5EF4-FFF2-40B4-BE49-F238E27FC236}">
                <a16:creationId xmlns:a16="http://schemas.microsoft.com/office/drawing/2014/main" id="{18D88515-614E-1847-A53F-2D1678945F0B}"/>
              </a:ext>
            </a:extLst>
          </p:cNvPr>
          <p:cNvSpPr>
            <a:spLocks noGrp="1"/>
          </p:cNvSpPr>
          <p:nvPr>
            <p:ph type="title" hasCustomPrompt="1"/>
          </p:nvPr>
        </p:nvSpPr>
        <p:spPr>
          <a:xfrm>
            <a:off x="3223404" y="2856425"/>
            <a:ext cx="5745192" cy="581853"/>
          </a:xfrm>
          <a:prstGeom prst="rect">
            <a:avLst/>
          </a:prstGeom>
        </p:spPr>
        <p:txBody>
          <a:bodyPr anchor="ctr">
            <a:noAutofit/>
          </a:bodyPr>
          <a:lstStyle>
            <a:lvl1pPr algn="ctr">
              <a:lnSpc>
                <a:spcPts val="5280"/>
              </a:lnSpc>
              <a:defRPr sz="4400" b="1" i="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fr-FR"/>
              <a:t>Intertitre</a:t>
            </a:r>
          </a:p>
        </p:txBody>
      </p:sp>
    </p:spTree>
    <p:extLst>
      <p:ext uri="{BB962C8B-B14F-4D97-AF65-F5344CB8AC3E}">
        <p14:creationId xmlns:p14="http://schemas.microsoft.com/office/powerpoint/2010/main" val="23914924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iapositive de contenu 2/3">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7E777534-8EBD-4668-97F2-39AEDD8E5B52}"/>
              </a:ext>
            </a:extLst>
          </p:cNvPr>
          <p:cNvSpPr txBox="1">
            <a:spLocks/>
          </p:cNvSpPr>
          <p:nvPr/>
        </p:nvSpPr>
        <p:spPr>
          <a:xfrm>
            <a:off x="1268762" y="3649307"/>
            <a:ext cx="2678183" cy="388810"/>
          </a:xfrm>
          <a:prstGeom prst="rect">
            <a:avLst/>
          </a:prstGeom>
        </p:spPr>
        <p:txBody>
          <a:bodyPr anchor="t">
            <a:noAutofit/>
          </a:bodyPr>
          <a:lstStyle>
            <a:lvl1pPr algn="l" defTabSz="914354" rtl="0" eaLnBrk="1" latinLnBrk="0" hangingPunct="1">
              <a:lnSpc>
                <a:spcPct val="90000"/>
              </a:lnSpc>
              <a:spcBef>
                <a:spcPct val="0"/>
              </a:spcBef>
              <a:buNone/>
              <a:defRPr sz="3000" b="0" i="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endParaRPr lang="fr-FR" sz="1200">
              <a:solidFill>
                <a:schemeClr val="tx1"/>
              </a:solidFill>
            </a:endParaRPr>
          </a:p>
        </p:txBody>
      </p:sp>
      <p:sp>
        <p:nvSpPr>
          <p:cNvPr id="7" name="Rectangle 6">
            <a:extLst>
              <a:ext uri="{FF2B5EF4-FFF2-40B4-BE49-F238E27FC236}">
                <a16:creationId xmlns:a16="http://schemas.microsoft.com/office/drawing/2014/main" id="{C3F9D6B6-1166-4E75-BF50-814A3CA54460}"/>
              </a:ext>
            </a:extLst>
          </p:cNvPr>
          <p:cNvSpPr/>
          <p:nvPr/>
        </p:nvSpPr>
        <p:spPr>
          <a:xfrm>
            <a:off x="7850777" y="961848"/>
            <a:ext cx="4346976" cy="5202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sp>
        <p:nvSpPr>
          <p:cNvPr id="15" name="Titre 1">
            <a:extLst>
              <a:ext uri="{FF2B5EF4-FFF2-40B4-BE49-F238E27FC236}">
                <a16:creationId xmlns:a16="http://schemas.microsoft.com/office/drawing/2014/main" id="{51028A9E-31A1-4027-801A-AE9AEBF69DA1}"/>
              </a:ext>
              <a:ext uri="{C183D7F6-B498-43B3-948B-1728B52AA6E4}">
                <adec:decorative xmlns:adec="http://schemas.microsoft.com/office/drawing/2017/decorative" val="0"/>
              </a:ext>
            </a:extLst>
          </p:cNvPr>
          <p:cNvSpPr>
            <a:spLocks noGrp="1"/>
          </p:cNvSpPr>
          <p:nvPr>
            <p:ph type="title" hasCustomPrompt="1"/>
          </p:nvPr>
        </p:nvSpPr>
        <p:spPr>
          <a:xfrm>
            <a:off x="381002" y="193844"/>
            <a:ext cx="8678174" cy="595071"/>
          </a:xfrm>
          <a:prstGeom prst="rect">
            <a:avLst/>
          </a:prstGeom>
        </p:spPr>
        <p:txBody>
          <a:bodyPr anchor="ctr">
            <a:noAutofit/>
          </a:bodyPr>
          <a:lstStyle>
            <a:lvl1pPr>
              <a:defRPr sz="3000" b="1" i="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fr-FR"/>
              <a:t>Titre</a:t>
            </a:r>
          </a:p>
        </p:txBody>
      </p:sp>
      <p:sp>
        <p:nvSpPr>
          <p:cNvPr id="21" name="Espace réservé du contenu 2">
            <a:extLst>
              <a:ext uri="{FF2B5EF4-FFF2-40B4-BE49-F238E27FC236}">
                <a16:creationId xmlns:a16="http://schemas.microsoft.com/office/drawing/2014/main" id="{D76DB4BF-E120-4136-AF4C-40DB225E48F4}"/>
              </a:ext>
            </a:extLst>
          </p:cNvPr>
          <p:cNvSpPr>
            <a:spLocks noGrp="1"/>
          </p:cNvSpPr>
          <p:nvPr>
            <p:ph idx="12" hasCustomPrompt="1"/>
          </p:nvPr>
        </p:nvSpPr>
        <p:spPr>
          <a:xfrm>
            <a:off x="381002" y="1311202"/>
            <a:ext cx="7305133" cy="4728091"/>
          </a:xfrm>
          <a:prstGeom prst="rect">
            <a:avLst/>
          </a:prstGeom>
        </p:spPr>
        <p:txBody>
          <a:bodyPr>
            <a:noAutofit/>
          </a:bodyPr>
          <a:lstStyle>
            <a:lvl1pPr marL="285750" marR="0" indent="-285750" algn="l" defTabSz="914354" rtl="0" eaLnBrk="1" fontAlgn="auto" latinLnBrk="0" hangingPunct="1">
              <a:lnSpc>
                <a:spcPts val="2400"/>
              </a:lnSpc>
              <a:spcBef>
                <a:spcPts val="1000"/>
              </a:spcBef>
              <a:spcAft>
                <a:spcPts val="0"/>
              </a:spcAft>
              <a:buClr>
                <a:schemeClr val="accent1"/>
              </a:buClr>
              <a:buSzTx/>
              <a:buFont typeface="Wingdings" panose="05000000000000000000" pitchFamily="2" charset="2"/>
              <a:buChar char="§"/>
              <a:tabLst/>
              <a:defRPr sz="2400">
                <a:latin typeface="Arial" panose="020B0604020202020204" pitchFamily="34" charset="0"/>
                <a:ea typeface="Verdana" panose="020B0604030504040204" pitchFamily="34" charset="0"/>
                <a:cs typeface="Arial" panose="020B0604020202020204" pitchFamily="34" charset="0"/>
              </a:defRPr>
            </a:lvl1pPr>
            <a:lvl2pPr marL="365125" indent="-134938" algn="l">
              <a:lnSpc>
                <a:spcPts val="2400"/>
              </a:lnSpc>
              <a:buClr>
                <a:schemeClr val="accent1"/>
              </a:buClr>
              <a:buFont typeface="Arial" panose="020B0604020202020204" pitchFamily="34" charset="0"/>
              <a:buChar char="•"/>
              <a:tabLst/>
              <a:defRPr sz="2000">
                <a:latin typeface="+mn-lt"/>
                <a:ea typeface="Verdana" panose="020B0604030504040204" pitchFamily="34" charset="0"/>
                <a:cs typeface="Verdana" panose="020B0604030504040204" pitchFamily="34" charset="0"/>
              </a:defRPr>
            </a:lvl2pPr>
            <a:lvl3pPr marL="1142942" indent="-228589">
              <a:lnSpc>
                <a:spcPts val="2400"/>
              </a:lnSpc>
              <a:buClr>
                <a:schemeClr val="accent1"/>
              </a:buClr>
              <a:buFont typeface="Courier New" panose="02070309020205020404" pitchFamily="49" charset="0"/>
              <a:buChar char="o"/>
              <a:defRPr sz="1800">
                <a:latin typeface="+mn-lt"/>
                <a:ea typeface="Verdana" panose="020B0604030504040204" pitchFamily="34" charset="0"/>
                <a:cs typeface="Arial" panose="020B0604020202020204" pitchFamily="34" charset="0"/>
              </a:defRPr>
            </a:lvl3pPr>
            <a:lvl4pPr marL="1600200" indent="-228600">
              <a:lnSpc>
                <a:spcPts val="2400"/>
              </a:lnSpc>
              <a:buClr>
                <a:schemeClr val="accent1"/>
              </a:buClr>
              <a:buFont typeface="Arial" panose="020B0604020202020204" pitchFamily="34" charset="0"/>
              <a:buChar char="•"/>
              <a:defRPr sz="1800">
                <a:latin typeface="+mn-lt"/>
                <a:ea typeface="Verdana" panose="020B0604030504040204" pitchFamily="34" charset="0"/>
                <a:cs typeface="Arial" panose="020B0604020202020204" pitchFamily="34" charset="0"/>
              </a:defRPr>
            </a:lvl4pPr>
            <a:lvl5pPr>
              <a:lnSpc>
                <a:spcPts val="2400"/>
              </a:lnSpc>
              <a:buClr>
                <a:schemeClr val="accent1"/>
              </a:buClr>
              <a:defRPr sz="1800">
                <a:latin typeface="+mn-lt"/>
                <a:ea typeface="Verdana" panose="020B0604030504040204" pitchFamily="34" charset="0"/>
                <a:cs typeface="Arial" panose="020B0604020202020204" pitchFamily="34" charset="0"/>
              </a:defRPr>
            </a:lvl5pPr>
            <a:lvl6pPr marL="2286000" indent="0">
              <a:lnSpc>
                <a:spcPts val="2400"/>
              </a:lnSpc>
              <a:buClr>
                <a:schemeClr val="accent1"/>
              </a:buClr>
              <a:buNone/>
              <a:defRPr sz="1100">
                <a:latin typeface="+mj-lt"/>
                <a:ea typeface="Verdana" panose="020B0604030504040204" pitchFamily="34" charset="0"/>
              </a:defRPr>
            </a:lvl6pPr>
          </a:lstStyle>
          <a:p>
            <a:r>
              <a:rPr lang="fr-FR"/>
              <a:t>Modifiez le contenu</a:t>
            </a:r>
          </a:p>
          <a:p>
            <a:r>
              <a:rPr lang="fr-FR"/>
              <a:t>Modifiez le contenu</a:t>
            </a:r>
          </a:p>
          <a:p>
            <a:pPr lvl="1"/>
            <a:r>
              <a:rPr lang="fr-FR"/>
              <a:t>Modifiez le contenu</a:t>
            </a:r>
          </a:p>
          <a:p>
            <a:pPr lvl="2"/>
            <a:r>
              <a:rPr lang="fr-FR"/>
              <a:t>Modifiez le contenu</a:t>
            </a:r>
          </a:p>
          <a:p>
            <a:pPr lvl="3"/>
            <a:r>
              <a:rPr lang="fr-FR">
                <a:latin typeface="+mn-lt"/>
              </a:rPr>
              <a:t>Modifiez le contenu</a:t>
            </a:r>
          </a:p>
          <a:p>
            <a:pPr lvl="4"/>
            <a:r>
              <a:rPr lang="fr-FR"/>
              <a:t>Modifiez le contenu </a:t>
            </a:r>
          </a:p>
          <a:p>
            <a:pPr lvl="5"/>
            <a:endParaRPr lang="fr-FR"/>
          </a:p>
          <a:p>
            <a:pPr lvl="5"/>
            <a:endParaRPr lang="fr-FR"/>
          </a:p>
          <a:p>
            <a:pPr lvl="5"/>
            <a:endParaRPr lang="fr-FR"/>
          </a:p>
          <a:p>
            <a:pPr lvl="2"/>
            <a:endParaRPr lang="fr-FR"/>
          </a:p>
          <a:p>
            <a:pPr lvl="1"/>
            <a:endParaRPr lang="fr-FR"/>
          </a:p>
        </p:txBody>
      </p:sp>
      <p:sp>
        <p:nvSpPr>
          <p:cNvPr id="9" name="Espace réservé du contenu 2">
            <a:extLst>
              <a:ext uri="{FF2B5EF4-FFF2-40B4-BE49-F238E27FC236}">
                <a16:creationId xmlns:a16="http://schemas.microsoft.com/office/drawing/2014/main" id="{3F4DE45E-6E31-4CA7-90DB-B7611E32E6FF}"/>
              </a:ext>
            </a:extLst>
          </p:cNvPr>
          <p:cNvSpPr>
            <a:spLocks noGrp="1"/>
          </p:cNvSpPr>
          <p:nvPr>
            <p:ph idx="16" hasCustomPrompt="1"/>
          </p:nvPr>
        </p:nvSpPr>
        <p:spPr>
          <a:xfrm>
            <a:off x="8002229" y="1311202"/>
            <a:ext cx="3802487" cy="4728091"/>
          </a:xfrm>
          <a:prstGeom prst="rect">
            <a:avLst/>
          </a:prstGeom>
        </p:spPr>
        <p:txBody>
          <a:bodyPr>
            <a:noAutofit/>
          </a:bodyPr>
          <a:lstStyle>
            <a:lvl1pPr marL="285750" marR="0" indent="-285750" algn="l" defTabSz="914354" rtl="0" eaLnBrk="1" fontAlgn="auto" latinLnBrk="0" hangingPunct="1">
              <a:lnSpc>
                <a:spcPts val="2400"/>
              </a:lnSpc>
              <a:spcBef>
                <a:spcPts val="1000"/>
              </a:spcBef>
              <a:spcAft>
                <a:spcPts val="0"/>
              </a:spcAft>
              <a:buClr>
                <a:schemeClr val="accent1"/>
              </a:buClr>
              <a:buSzTx/>
              <a:buFont typeface="Wingdings" panose="05000000000000000000" pitchFamily="2" charset="2"/>
              <a:buChar char="§"/>
              <a:tabLst/>
              <a:defRPr sz="2400">
                <a:latin typeface="Arial" panose="020B0604020202020204" pitchFamily="34" charset="0"/>
                <a:ea typeface="Verdana" panose="020B0604030504040204" pitchFamily="34" charset="0"/>
                <a:cs typeface="Arial" panose="020B0604020202020204" pitchFamily="34" charset="0"/>
              </a:defRPr>
            </a:lvl1pPr>
            <a:lvl2pPr marL="365125" indent="-134938" algn="l">
              <a:lnSpc>
                <a:spcPts val="2400"/>
              </a:lnSpc>
              <a:buClr>
                <a:schemeClr val="accent1"/>
              </a:buClr>
              <a:buFont typeface="Arial" panose="020B0604020202020204" pitchFamily="34" charset="0"/>
              <a:buChar char="•"/>
              <a:tabLst/>
              <a:defRPr sz="2000">
                <a:latin typeface="+mn-lt"/>
                <a:ea typeface="Verdana" panose="020B0604030504040204" pitchFamily="34" charset="0"/>
                <a:cs typeface="Verdana" panose="020B0604030504040204" pitchFamily="34" charset="0"/>
              </a:defRPr>
            </a:lvl2pPr>
            <a:lvl3pPr marL="1142942" indent="-228589">
              <a:lnSpc>
                <a:spcPts val="2400"/>
              </a:lnSpc>
              <a:buClr>
                <a:schemeClr val="accent1"/>
              </a:buClr>
              <a:buFont typeface="Courier New" panose="02070309020205020404" pitchFamily="49" charset="0"/>
              <a:buChar char="o"/>
              <a:defRPr sz="1800">
                <a:latin typeface="+mn-lt"/>
                <a:ea typeface="Verdana" panose="020B0604030504040204" pitchFamily="34" charset="0"/>
                <a:cs typeface="Arial" panose="020B0604020202020204" pitchFamily="34" charset="0"/>
              </a:defRPr>
            </a:lvl3pPr>
            <a:lvl4pPr marL="1600200" indent="-228600">
              <a:lnSpc>
                <a:spcPts val="2400"/>
              </a:lnSpc>
              <a:buClr>
                <a:schemeClr val="accent1"/>
              </a:buClr>
              <a:buFont typeface="Arial" panose="020B0604020202020204" pitchFamily="34" charset="0"/>
              <a:buChar char="•"/>
              <a:defRPr sz="1800">
                <a:latin typeface="+mn-lt"/>
                <a:ea typeface="Verdana" panose="020B0604030504040204" pitchFamily="34" charset="0"/>
                <a:cs typeface="Arial" panose="020B0604020202020204" pitchFamily="34" charset="0"/>
              </a:defRPr>
            </a:lvl4pPr>
            <a:lvl5pPr>
              <a:lnSpc>
                <a:spcPts val="2400"/>
              </a:lnSpc>
              <a:buClr>
                <a:schemeClr val="accent1"/>
              </a:buClr>
              <a:defRPr sz="1800">
                <a:latin typeface="+mn-lt"/>
                <a:ea typeface="Verdana" panose="020B0604030504040204" pitchFamily="34" charset="0"/>
                <a:cs typeface="Arial" panose="020B0604020202020204" pitchFamily="34" charset="0"/>
              </a:defRPr>
            </a:lvl5pPr>
            <a:lvl6pPr marL="2286000" indent="0">
              <a:lnSpc>
                <a:spcPts val="2400"/>
              </a:lnSpc>
              <a:buClr>
                <a:schemeClr val="accent1"/>
              </a:buClr>
              <a:buNone/>
              <a:defRPr sz="1100">
                <a:latin typeface="+mj-lt"/>
                <a:ea typeface="Verdana" panose="020B0604030504040204" pitchFamily="34" charset="0"/>
              </a:defRPr>
            </a:lvl6pPr>
          </a:lstStyle>
          <a:p>
            <a:r>
              <a:rPr lang="fr-FR"/>
              <a:t>Modifiez le contenu</a:t>
            </a:r>
          </a:p>
          <a:p>
            <a:r>
              <a:rPr lang="fr-FR"/>
              <a:t>Modifiez le contenu</a:t>
            </a:r>
          </a:p>
          <a:p>
            <a:pPr lvl="1"/>
            <a:r>
              <a:rPr lang="fr-FR"/>
              <a:t>Modifiez le contenu</a:t>
            </a:r>
          </a:p>
          <a:p>
            <a:pPr lvl="2"/>
            <a:r>
              <a:rPr lang="fr-FR"/>
              <a:t>Modifiez le contenu</a:t>
            </a:r>
          </a:p>
          <a:p>
            <a:pPr lvl="3"/>
            <a:r>
              <a:rPr lang="fr-FR">
                <a:latin typeface="+mn-lt"/>
              </a:rPr>
              <a:t>Modifiez le contenu</a:t>
            </a:r>
          </a:p>
          <a:p>
            <a:pPr lvl="4"/>
            <a:r>
              <a:rPr lang="fr-FR"/>
              <a:t>Modifiez le contenu </a:t>
            </a:r>
          </a:p>
        </p:txBody>
      </p:sp>
    </p:spTree>
    <p:extLst>
      <p:ext uri="{BB962C8B-B14F-4D97-AF65-F5344CB8AC3E}">
        <p14:creationId xmlns:p14="http://schemas.microsoft.com/office/powerpoint/2010/main" val="1864262849"/>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iapositive de contenu contenu 1/2">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F1D65DC-1E30-415C-A99A-D3DB38A13C53}"/>
              </a:ext>
            </a:extLst>
          </p:cNvPr>
          <p:cNvSpPr/>
          <p:nvPr/>
        </p:nvSpPr>
        <p:spPr>
          <a:xfrm>
            <a:off x="6096000" y="961848"/>
            <a:ext cx="6098400" cy="5202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sp>
        <p:nvSpPr>
          <p:cNvPr id="13" name="Titre 1">
            <a:extLst>
              <a:ext uri="{FF2B5EF4-FFF2-40B4-BE49-F238E27FC236}">
                <a16:creationId xmlns:a16="http://schemas.microsoft.com/office/drawing/2014/main" id="{7E777534-8EBD-4668-97F2-39AEDD8E5B52}"/>
              </a:ext>
            </a:extLst>
          </p:cNvPr>
          <p:cNvSpPr txBox="1">
            <a:spLocks/>
          </p:cNvSpPr>
          <p:nvPr/>
        </p:nvSpPr>
        <p:spPr>
          <a:xfrm>
            <a:off x="1268762" y="3649307"/>
            <a:ext cx="2678183" cy="388810"/>
          </a:xfrm>
          <a:prstGeom prst="rect">
            <a:avLst/>
          </a:prstGeom>
        </p:spPr>
        <p:txBody>
          <a:bodyPr anchor="t">
            <a:noAutofit/>
          </a:bodyPr>
          <a:lstStyle>
            <a:lvl1pPr algn="l" defTabSz="914354" rtl="0" eaLnBrk="1" latinLnBrk="0" hangingPunct="1">
              <a:lnSpc>
                <a:spcPct val="90000"/>
              </a:lnSpc>
              <a:spcBef>
                <a:spcPct val="0"/>
              </a:spcBef>
              <a:buNone/>
              <a:defRPr sz="3000" b="0" i="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endParaRPr lang="fr-FR" sz="1200">
              <a:solidFill>
                <a:schemeClr val="tx1"/>
              </a:solidFill>
            </a:endParaRPr>
          </a:p>
        </p:txBody>
      </p:sp>
      <p:sp>
        <p:nvSpPr>
          <p:cNvPr id="19" name="Titre 1">
            <a:extLst>
              <a:ext uri="{FF2B5EF4-FFF2-40B4-BE49-F238E27FC236}">
                <a16:creationId xmlns:a16="http://schemas.microsoft.com/office/drawing/2014/main" id="{C082322F-23EF-4F3E-912B-D51CA9929CCB}"/>
              </a:ext>
              <a:ext uri="{C183D7F6-B498-43B3-948B-1728B52AA6E4}">
                <adec:decorative xmlns:adec="http://schemas.microsoft.com/office/drawing/2017/decorative" val="0"/>
              </a:ext>
            </a:extLst>
          </p:cNvPr>
          <p:cNvSpPr>
            <a:spLocks noGrp="1"/>
          </p:cNvSpPr>
          <p:nvPr>
            <p:ph type="title" hasCustomPrompt="1"/>
          </p:nvPr>
        </p:nvSpPr>
        <p:spPr>
          <a:xfrm>
            <a:off x="381002" y="193844"/>
            <a:ext cx="8678174" cy="595071"/>
          </a:xfrm>
          <a:prstGeom prst="rect">
            <a:avLst/>
          </a:prstGeom>
        </p:spPr>
        <p:txBody>
          <a:bodyPr anchor="ctr">
            <a:noAutofit/>
          </a:bodyPr>
          <a:lstStyle>
            <a:lvl1pPr>
              <a:defRPr sz="3000" b="1" i="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fr-FR"/>
              <a:t>Titre</a:t>
            </a:r>
          </a:p>
        </p:txBody>
      </p:sp>
      <p:sp>
        <p:nvSpPr>
          <p:cNvPr id="10" name="Espace réservé du contenu 2">
            <a:extLst>
              <a:ext uri="{FF2B5EF4-FFF2-40B4-BE49-F238E27FC236}">
                <a16:creationId xmlns:a16="http://schemas.microsoft.com/office/drawing/2014/main" id="{5B659242-2F71-440C-99D6-BD337ABF008B}"/>
              </a:ext>
            </a:extLst>
          </p:cNvPr>
          <p:cNvSpPr>
            <a:spLocks noGrp="1"/>
          </p:cNvSpPr>
          <p:nvPr>
            <p:ph idx="15" hasCustomPrompt="1"/>
          </p:nvPr>
        </p:nvSpPr>
        <p:spPr>
          <a:xfrm>
            <a:off x="381002" y="1311202"/>
            <a:ext cx="5536719" cy="4852646"/>
          </a:xfrm>
          <a:prstGeom prst="rect">
            <a:avLst/>
          </a:prstGeom>
        </p:spPr>
        <p:txBody>
          <a:bodyPr>
            <a:noAutofit/>
          </a:bodyPr>
          <a:lstStyle>
            <a:lvl1pPr marL="285750" marR="0" indent="-285750" algn="l" defTabSz="914354" rtl="0" eaLnBrk="1" fontAlgn="auto" latinLnBrk="0" hangingPunct="1">
              <a:lnSpc>
                <a:spcPts val="2400"/>
              </a:lnSpc>
              <a:spcBef>
                <a:spcPts val="1000"/>
              </a:spcBef>
              <a:spcAft>
                <a:spcPts val="0"/>
              </a:spcAft>
              <a:buClr>
                <a:schemeClr val="accent1"/>
              </a:buClr>
              <a:buSzTx/>
              <a:buFont typeface="Wingdings" panose="05000000000000000000" pitchFamily="2" charset="2"/>
              <a:buChar char="§"/>
              <a:tabLst/>
              <a:defRPr sz="2400">
                <a:latin typeface="Arial" panose="020B0604020202020204" pitchFamily="34" charset="0"/>
                <a:ea typeface="Verdana" panose="020B0604030504040204" pitchFamily="34" charset="0"/>
                <a:cs typeface="Arial" panose="020B0604020202020204" pitchFamily="34" charset="0"/>
              </a:defRPr>
            </a:lvl1pPr>
            <a:lvl2pPr marL="365125" indent="-134938" algn="l">
              <a:lnSpc>
                <a:spcPts val="2400"/>
              </a:lnSpc>
              <a:buClr>
                <a:schemeClr val="accent1"/>
              </a:buClr>
              <a:buFont typeface="Arial" panose="020B0604020202020204" pitchFamily="34" charset="0"/>
              <a:buChar char="•"/>
              <a:tabLst/>
              <a:defRPr sz="2000">
                <a:latin typeface="+mn-lt"/>
                <a:ea typeface="Verdana" panose="020B0604030504040204" pitchFamily="34" charset="0"/>
                <a:cs typeface="Verdana" panose="020B0604030504040204" pitchFamily="34" charset="0"/>
              </a:defRPr>
            </a:lvl2pPr>
            <a:lvl3pPr marL="1142942" indent="-228589">
              <a:lnSpc>
                <a:spcPts val="2400"/>
              </a:lnSpc>
              <a:buClr>
                <a:schemeClr val="accent1"/>
              </a:buClr>
              <a:buFont typeface="Courier New" panose="02070309020205020404" pitchFamily="49" charset="0"/>
              <a:buChar char="o"/>
              <a:defRPr sz="1800">
                <a:latin typeface="+mn-lt"/>
                <a:ea typeface="Verdana" panose="020B0604030504040204" pitchFamily="34" charset="0"/>
                <a:cs typeface="Arial" panose="020B0604020202020204" pitchFamily="34" charset="0"/>
              </a:defRPr>
            </a:lvl3pPr>
            <a:lvl4pPr marL="1600200" indent="-228600">
              <a:lnSpc>
                <a:spcPts val="2400"/>
              </a:lnSpc>
              <a:buClr>
                <a:schemeClr val="accent1"/>
              </a:buClr>
              <a:buFont typeface="Arial" panose="020B0604020202020204" pitchFamily="34" charset="0"/>
              <a:buChar char="•"/>
              <a:defRPr sz="1800">
                <a:latin typeface="+mn-lt"/>
                <a:ea typeface="Verdana" panose="020B0604030504040204" pitchFamily="34" charset="0"/>
                <a:cs typeface="Arial" panose="020B0604020202020204" pitchFamily="34" charset="0"/>
              </a:defRPr>
            </a:lvl4pPr>
            <a:lvl5pPr>
              <a:lnSpc>
                <a:spcPts val="2400"/>
              </a:lnSpc>
              <a:buClr>
                <a:schemeClr val="accent1"/>
              </a:buClr>
              <a:defRPr sz="1800">
                <a:latin typeface="+mn-lt"/>
                <a:ea typeface="Verdana" panose="020B0604030504040204" pitchFamily="34" charset="0"/>
                <a:cs typeface="Arial" panose="020B0604020202020204" pitchFamily="34" charset="0"/>
              </a:defRPr>
            </a:lvl5pPr>
            <a:lvl6pPr marL="2286000" indent="0">
              <a:lnSpc>
                <a:spcPts val="2400"/>
              </a:lnSpc>
              <a:buClr>
                <a:schemeClr val="accent1"/>
              </a:buClr>
              <a:buNone/>
              <a:defRPr sz="1100">
                <a:latin typeface="+mj-lt"/>
                <a:ea typeface="Verdana" panose="020B0604030504040204" pitchFamily="34" charset="0"/>
              </a:defRPr>
            </a:lvl6pPr>
          </a:lstStyle>
          <a:p>
            <a:r>
              <a:rPr lang="fr-FR"/>
              <a:t>Modifiez le contenu</a:t>
            </a:r>
          </a:p>
          <a:p>
            <a:r>
              <a:rPr lang="fr-FR"/>
              <a:t>Modifiez le contenu</a:t>
            </a:r>
          </a:p>
          <a:p>
            <a:pPr lvl="1"/>
            <a:r>
              <a:rPr lang="fr-FR"/>
              <a:t>Modifiez le contenu</a:t>
            </a:r>
          </a:p>
          <a:p>
            <a:pPr lvl="2"/>
            <a:r>
              <a:rPr lang="fr-FR"/>
              <a:t>Modifiez le contenu</a:t>
            </a:r>
          </a:p>
          <a:p>
            <a:pPr lvl="3"/>
            <a:r>
              <a:rPr lang="fr-FR">
                <a:latin typeface="+mn-lt"/>
              </a:rPr>
              <a:t>Modifiez le contenu</a:t>
            </a:r>
          </a:p>
          <a:p>
            <a:pPr lvl="4"/>
            <a:r>
              <a:rPr lang="fr-FR"/>
              <a:t>Modifiez le contenu </a:t>
            </a:r>
          </a:p>
        </p:txBody>
      </p:sp>
      <p:sp>
        <p:nvSpPr>
          <p:cNvPr id="12" name="Espace réservé du contenu 2">
            <a:extLst>
              <a:ext uri="{FF2B5EF4-FFF2-40B4-BE49-F238E27FC236}">
                <a16:creationId xmlns:a16="http://schemas.microsoft.com/office/drawing/2014/main" id="{DBFD5921-6F68-4CD6-BD49-6ECCE201122F}"/>
              </a:ext>
            </a:extLst>
          </p:cNvPr>
          <p:cNvSpPr>
            <a:spLocks noGrp="1"/>
          </p:cNvSpPr>
          <p:nvPr>
            <p:ph idx="16" hasCustomPrompt="1"/>
          </p:nvPr>
        </p:nvSpPr>
        <p:spPr>
          <a:xfrm>
            <a:off x="6393613" y="1311202"/>
            <a:ext cx="5536719" cy="4852646"/>
          </a:xfrm>
          <a:prstGeom prst="rect">
            <a:avLst/>
          </a:prstGeom>
        </p:spPr>
        <p:txBody>
          <a:bodyPr>
            <a:noAutofit/>
          </a:bodyPr>
          <a:lstStyle>
            <a:lvl1pPr marL="285750" marR="0" indent="-285750" algn="l" defTabSz="914354" rtl="0" eaLnBrk="1" fontAlgn="auto" latinLnBrk="0" hangingPunct="1">
              <a:lnSpc>
                <a:spcPts val="2400"/>
              </a:lnSpc>
              <a:spcBef>
                <a:spcPts val="1000"/>
              </a:spcBef>
              <a:spcAft>
                <a:spcPts val="0"/>
              </a:spcAft>
              <a:buClr>
                <a:schemeClr val="accent1"/>
              </a:buClr>
              <a:buSzTx/>
              <a:buFont typeface="Wingdings" panose="05000000000000000000" pitchFamily="2" charset="2"/>
              <a:buChar char="§"/>
              <a:tabLst/>
              <a:defRPr sz="2400">
                <a:latin typeface="Arial" panose="020B0604020202020204" pitchFamily="34" charset="0"/>
                <a:ea typeface="Verdana" panose="020B0604030504040204" pitchFamily="34" charset="0"/>
                <a:cs typeface="Arial" panose="020B0604020202020204" pitchFamily="34" charset="0"/>
              </a:defRPr>
            </a:lvl1pPr>
            <a:lvl2pPr marL="365125" indent="-134938" algn="l">
              <a:lnSpc>
                <a:spcPts val="2400"/>
              </a:lnSpc>
              <a:buClr>
                <a:schemeClr val="accent1"/>
              </a:buClr>
              <a:buFont typeface="Arial" panose="020B0604020202020204" pitchFamily="34" charset="0"/>
              <a:buChar char="•"/>
              <a:tabLst/>
              <a:defRPr sz="2000">
                <a:latin typeface="+mn-lt"/>
                <a:ea typeface="Verdana" panose="020B0604030504040204" pitchFamily="34" charset="0"/>
                <a:cs typeface="Verdana" panose="020B0604030504040204" pitchFamily="34" charset="0"/>
              </a:defRPr>
            </a:lvl2pPr>
            <a:lvl3pPr marL="1142942" indent="-228589">
              <a:lnSpc>
                <a:spcPts val="2400"/>
              </a:lnSpc>
              <a:buClr>
                <a:schemeClr val="accent1"/>
              </a:buClr>
              <a:buFont typeface="Courier New" panose="02070309020205020404" pitchFamily="49" charset="0"/>
              <a:buChar char="o"/>
              <a:defRPr sz="1800">
                <a:latin typeface="+mn-lt"/>
                <a:ea typeface="Verdana" panose="020B0604030504040204" pitchFamily="34" charset="0"/>
                <a:cs typeface="Arial" panose="020B0604020202020204" pitchFamily="34" charset="0"/>
              </a:defRPr>
            </a:lvl3pPr>
            <a:lvl4pPr marL="1600200" indent="-228600">
              <a:lnSpc>
                <a:spcPts val="2400"/>
              </a:lnSpc>
              <a:buClr>
                <a:schemeClr val="accent1"/>
              </a:buClr>
              <a:buFont typeface="Arial" panose="020B0604020202020204" pitchFamily="34" charset="0"/>
              <a:buChar char="•"/>
              <a:defRPr sz="1800">
                <a:latin typeface="+mn-lt"/>
                <a:ea typeface="Verdana" panose="020B0604030504040204" pitchFamily="34" charset="0"/>
                <a:cs typeface="Arial" panose="020B0604020202020204" pitchFamily="34" charset="0"/>
              </a:defRPr>
            </a:lvl4pPr>
            <a:lvl5pPr>
              <a:lnSpc>
                <a:spcPts val="2400"/>
              </a:lnSpc>
              <a:buClr>
                <a:schemeClr val="accent1"/>
              </a:buClr>
              <a:defRPr sz="1800">
                <a:latin typeface="+mn-lt"/>
                <a:ea typeface="Verdana" panose="020B0604030504040204" pitchFamily="34" charset="0"/>
                <a:cs typeface="Arial" panose="020B0604020202020204" pitchFamily="34" charset="0"/>
              </a:defRPr>
            </a:lvl5pPr>
            <a:lvl6pPr marL="2286000" indent="0">
              <a:lnSpc>
                <a:spcPts val="2400"/>
              </a:lnSpc>
              <a:buClr>
                <a:schemeClr val="accent1"/>
              </a:buClr>
              <a:buNone/>
              <a:defRPr sz="1100">
                <a:latin typeface="+mj-lt"/>
                <a:ea typeface="Verdana" panose="020B0604030504040204" pitchFamily="34" charset="0"/>
              </a:defRPr>
            </a:lvl6pPr>
          </a:lstStyle>
          <a:p>
            <a:r>
              <a:rPr lang="fr-FR"/>
              <a:t>Modifiez le contenu</a:t>
            </a:r>
          </a:p>
          <a:p>
            <a:r>
              <a:rPr lang="fr-FR"/>
              <a:t>Modifiez le contenu</a:t>
            </a:r>
          </a:p>
          <a:p>
            <a:pPr lvl="1"/>
            <a:r>
              <a:rPr lang="fr-FR"/>
              <a:t>Modifiez le contenu</a:t>
            </a:r>
          </a:p>
          <a:p>
            <a:pPr lvl="2"/>
            <a:r>
              <a:rPr lang="fr-FR"/>
              <a:t>Modifiez le contenu</a:t>
            </a:r>
          </a:p>
          <a:p>
            <a:pPr lvl="3"/>
            <a:r>
              <a:rPr lang="fr-FR">
                <a:latin typeface="+mn-lt"/>
              </a:rPr>
              <a:t>Modifiez le contenu</a:t>
            </a:r>
          </a:p>
          <a:p>
            <a:pPr lvl="4"/>
            <a:r>
              <a:rPr lang="fr-FR"/>
              <a:t>Modifiez le contenu </a:t>
            </a:r>
          </a:p>
        </p:txBody>
      </p:sp>
    </p:spTree>
    <p:extLst>
      <p:ext uri="{BB962C8B-B14F-4D97-AF65-F5344CB8AC3E}">
        <p14:creationId xmlns:p14="http://schemas.microsoft.com/office/powerpoint/2010/main" val="4238936896"/>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iapositive de contenu 100%">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C1CE0A-A054-49A7-9EB7-D2C18F8B3D34}"/>
              </a:ext>
            </a:extLst>
          </p:cNvPr>
          <p:cNvSpPr/>
          <p:nvPr/>
        </p:nvSpPr>
        <p:spPr>
          <a:xfrm>
            <a:off x="0" y="961848"/>
            <a:ext cx="12189600" cy="5202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itre 1">
            <a:extLst>
              <a:ext uri="{FF2B5EF4-FFF2-40B4-BE49-F238E27FC236}">
                <a16:creationId xmlns:a16="http://schemas.microsoft.com/office/drawing/2014/main" id="{7E777534-8EBD-4668-97F2-39AEDD8E5B52}"/>
              </a:ext>
            </a:extLst>
          </p:cNvPr>
          <p:cNvSpPr txBox="1">
            <a:spLocks/>
          </p:cNvSpPr>
          <p:nvPr/>
        </p:nvSpPr>
        <p:spPr>
          <a:xfrm>
            <a:off x="1268762" y="3649307"/>
            <a:ext cx="2678183" cy="388810"/>
          </a:xfrm>
          <a:prstGeom prst="rect">
            <a:avLst/>
          </a:prstGeom>
        </p:spPr>
        <p:txBody>
          <a:bodyPr anchor="t">
            <a:noAutofit/>
          </a:bodyPr>
          <a:lstStyle>
            <a:lvl1pPr algn="l" defTabSz="914354" rtl="0" eaLnBrk="1" latinLnBrk="0" hangingPunct="1">
              <a:lnSpc>
                <a:spcPct val="90000"/>
              </a:lnSpc>
              <a:spcBef>
                <a:spcPct val="0"/>
              </a:spcBef>
              <a:buNone/>
              <a:defRPr sz="3000" b="0" i="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endParaRPr lang="fr-FR" sz="1200">
              <a:solidFill>
                <a:schemeClr val="tx1"/>
              </a:solidFill>
            </a:endParaRPr>
          </a:p>
        </p:txBody>
      </p:sp>
      <p:sp>
        <p:nvSpPr>
          <p:cNvPr id="12" name="Titre 1">
            <a:extLst>
              <a:ext uri="{FF2B5EF4-FFF2-40B4-BE49-F238E27FC236}">
                <a16:creationId xmlns:a16="http://schemas.microsoft.com/office/drawing/2014/main" id="{37588551-D644-4CF2-9486-F545BBB2E1A6}"/>
              </a:ext>
              <a:ext uri="{C183D7F6-B498-43B3-948B-1728B52AA6E4}">
                <adec:decorative xmlns:adec="http://schemas.microsoft.com/office/drawing/2017/decorative" val="0"/>
              </a:ext>
            </a:extLst>
          </p:cNvPr>
          <p:cNvSpPr>
            <a:spLocks noGrp="1"/>
          </p:cNvSpPr>
          <p:nvPr>
            <p:ph type="title" hasCustomPrompt="1"/>
          </p:nvPr>
        </p:nvSpPr>
        <p:spPr>
          <a:xfrm>
            <a:off x="381002" y="193844"/>
            <a:ext cx="8678174" cy="595071"/>
          </a:xfrm>
          <a:prstGeom prst="rect">
            <a:avLst/>
          </a:prstGeom>
        </p:spPr>
        <p:txBody>
          <a:bodyPr anchor="ctr">
            <a:noAutofit/>
          </a:bodyPr>
          <a:lstStyle>
            <a:lvl1pPr>
              <a:defRPr sz="3000" b="1" i="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fr-FR"/>
              <a:t>Titre</a:t>
            </a:r>
          </a:p>
        </p:txBody>
      </p:sp>
      <p:sp>
        <p:nvSpPr>
          <p:cNvPr id="9" name="Espace réservé du contenu 2">
            <a:extLst>
              <a:ext uri="{FF2B5EF4-FFF2-40B4-BE49-F238E27FC236}">
                <a16:creationId xmlns:a16="http://schemas.microsoft.com/office/drawing/2014/main" id="{E6D42DD1-CC0F-415B-83AB-2D4A2E454A9F}"/>
              </a:ext>
            </a:extLst>
          </p:cNvPr>
          <p:cNvSpPr>
            <a:spLocks noGrp="1"/>
          </p:cNvSpPr>
          <p:nvPr>
            <p:ph idx="16" hasCustomPrompt="1"/>
          </p:nvPr>
        </p:nvSpPr>
        <p:spPr>
          <a:xfrm>
            <a:off x="381003" y="1311202"/>
            <a:ext cx="11549330" cy="4749356"/>
          </a:xfrm>
          <a:prstGeom prst="rect">
            <a:avLst/>
          </a:prstGeom>
        </p:spPr>
        <p:txBody>
          <a:bodyPr>
            <a:noAutofit/>
          </a:bodyPr>
          <a:lstStyle>
            <a:lvl1pPr marL="285750" marR="0" indent="-285750" algn="l" defTabSz="914354" rtl="0" eaLnBrk="1" fontAlgn="auto" latinLnBrk="0" hangingPunct="1">
              <a:lnSpc>
                <a:spcPts val="2400"/>
              </a:lnSpc>
              <a:spcBef>
                <a:spcPts val="1000"/>
              </a:spcBef>
              <a:spcAft>
                <a:spcPts val="0"/>
              </a:spcAft>
              <a:buClr>
                <a:schemeClr val="accent1"/>
              </a:buClr>
              <a:buSzTx/>
              <a:buFont typeface="Wingdings" panose="05000000000000000000" pitchFamily="2" charset="2"/>
              <a:buChar char="§"/>
              <a:tabLst/>
              <a:defRPr sz="2400">
                <a:latin typeface="Arial" panose="020B0604020202020204" pitchFamily="34" charset="0"/>
                <a:ea typeface="Verdana" panose="020B0604030504040204" pitchFamily="34" charset="0"/>
                <a:cs typeface="Arial" panose="020B0604020202020204" pitchFamily="34" charset="0"/>
              </a:defRPr>
            </a:lvl1pPr>
            <a:lvl2pPr marL="365125" indent="-134938" algn="l">
              <a:lnSpc>
                <a:spcPts val="2400"/>
              </a:lnSpc>
              <a:buClr>
                <a:schemeClr val="accent1"/>
              </a:buClr>
              <a:buFont typeface="Arial" panose="020B0604020202020204" pitchFamily="34" charset="0"/>
              <a:buChar char="•"/>
              <a:tabLst/>
              <a:defRPr sz="2000">
                <a:latin typeface="+mn-lt"/>
                <a:ea typeface="Verdana" panose="020B0604030504040204" pitchFamily="34" charset="0"/>
                <a:cs typeface="Verdana" panose="020B0604030504040204" pitchFamily="34" charset="0"/>
              </a:defRPr>
            </a:lvl2pPr>
            <a:lvl3pPr marL="1142942" indent="-228589">
              <a:lnSpc>
                <a:spcPts val="2400"/>
              </a:lnSpc>
              <a:buClr>
                <a:schemeClr val="accent1"/>
              </a:buClr>
              <a:buFont typeface="Courier New" panose="02070309020205020404" pitchFamily="49" charset="0"/>
              <a:buChar char="o"/>
              <a:defRPr sz="1800">
                <a:latin typeface="+mn-lt"/>
                <a:ea typeface="Verdana" panose="020B0604030504040204" pitchFamily="34" charset="0"/>
                <a:cs typeface="Arial" panose="020B0604020202020204" pitchFamily="34" charset="0"/>
              </a:defRPr>
            </a:lvl3pPr>
            <a:lvl4pPr marL="1600200" indent="-228600">
              <a:lnSpc>
                <a:spcPts val="2400"/>
              </a:lnSpc>
              <a:buClr>
                <a:schemeClr val="accent1"/>
              </a:buClr>
              <a:buFont typeface="Arial" panose="020B0604020202020204" pitchFamily="34" charset="0"/>
              <a:buChar char="•"/>
              <a:defRPr sz="1800">
                <a:latin typeface="+mn-lt"/>
                <a:ea typeface="Verdana" panose="020B0604030504040204" pitchFamily="34" charset="0"/>
                <a:cs typeface="Arial" panose="020B0604020202020204" pitchFamily="34" charset="0"/>
              </a:defRPr>
            </a:lvl4pPr>
            <a:lvl5pPr>
              <a:lnSpc>
                <a:spcPts val="2400"/>
              </a:lnSpc>
              <a:buClr>
                <a:schemeClr val="accent1"/>
              </a:buClr>
              <a:defRPr sz="1800">
                <a:latin typeface="+mn-lt"/>
                <a:ea typeface="Verdana" panose="020B0604030504040204" pitchFamily="34" charset="0"/>
                <a:cs typeface="Arial" panose="020B0604020202020204" pitchFamily="34" charset="0"/>
              </a:defRPr>
            </a:lvl5pPr>
            <a:lvl6pPr marL="2286000" indent="0">
              <a:lnSpc>
                <a:spcPts val="2400"/>
              </a:lnSpc>
              <a:buClr>
                <a:schemeClr val="accent1"/>
              </a:buClr>
              <a:buNone/>
              <a:defRPr sz="1100">
                <a:latin typeface="+mj-lt"/>
                <a:ea typeface="Verdana" panose="020B0604030504040204" pitchFamily="34" charset="0"/>
              </a:defRPr>
            </a:lvl6pPr>
          </a:lstStyle>
          <a:p>
            <a:r>
              <a:rPr lang="fr-FR"/>
              <a:t>Modifiez le contenu</a:t>
            </a:r>
          </a:p>
          <a:p>
            <a:r>
              <a:rPr lang="fr-FR"/>
              <a:t>Modifiez le contenu</a:t>
            </a:r>
          </a:p>
          <a:p>
            <a:pPr lvl="1"/>
            <a:r>
              <a:rPr lang="fr-FR"/>
              <a:t>Modifiez le contenu</a:t>
            </a:r>
          </a:p>
          <a:p>
            <a:pPr lvl="2"/>
            <a:r>
              <a:rPr lang="fr-FR"/>
              <a:t>Modifiez le contenu</a:t>
            </a:r>
          </a:p>
          <a:p>
            <a:pPr lvl="3"/>
            <a:r>
              <a:rPr lang="fr-FR">
                <a:latin typeface="+mn-lt"/>
              </a:rPr>
              <a:t>Modifiez le contenu</a:t>
            </a:r>
          </a:p>
          <a:p>
            <a:pPr lvl="4"/>
            <a:r>
              <a:rPr lang="fr-FR"/>
              <a:t>Modifiez le contenu </a:t>
            </a:r>
          </a:p>
        </p:txBody>
      </p:sp>
    </p:spTree>
    <p:extLst>
      <p:ext uri="{BB962C8B-B14F-4D97-AF65-F5344CB8AC3E}">
        <p14:creationId xmlns:p14="http://schemas.microsoft.com/office/powerpoint/2010/main" val="337174735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apositive de titre_7">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57DC0B6A-7818-4C9B-A2D4-B3FE58CAFA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1974" y="487652"/>
            <a:ext cx="2417630" cy="544554"/>
          </a:xfrm>
          <a:prstGeom prst="rect">
            <a:avLst/>
          </a:prstGeom>
        </p:spPr>
      </p:pic>
      <p:sp>
        <p:nvSpPr>
          <p:cNvPr id="15" name="Sous-titre 2">
            <a:extLst>
              <a:ext uri="{FF2B5EF4-FFF2-40B4-BE49-F238E27FC236}">
                <a16:creationId xmlns:a16="http://schemas.microsoft.com/office/drawing/2014/main" id="{6F3F30D4-6987-4433-8302-C6ECE56DFE14}"/>
              </a:ext>
            </a:extLst>
          </p:cNvPr>
          <p:cNvSpPr>
            <a:spLocks noGrp="1"/>
          </p:cNvSpPr>
          <p:nvPr>
            <p:ph type="subTitle" idx="1" hasCustomPrompt="1"/>
          </p:nvPr>
        </p:nvSpPr>
        <p:spPr>
          <a:xfrm>
            <a:off x="361975" y="3938953"/>
            <a:ext cx="6918056" cy="954891"/>
          </a:xfrm>
          <a:prstGeom prst="rect">
            <a:avLst/>
          </a:prstGeom>
        </p:spPr>
        <p:txBody>
          <a:bodyPr anchor="t">
            <a:noAutofit/>
          </a:bodyPr>
          <a:lstStyle>
            <a:lvl1pPr marL="0" indent="0" algn="l">
              <a:lnSpc>
                <a:spcPts val="3840"/>
              </a:lnSpc>
              <a:spcBef>
                <a:spcPts val="0"/>
              </a:spcBef>
              <a:buNone/>
              <a:defRPr sz="3200" b="0" i="0" baseline="0">
                <a:solidFill>
                  <a:srgbClr val="303237"/>
                </a:solidFill>
                <a:latin typeface="Arial" panose="020B0604020202020204" pitchFamily="34" charset="0"/>
                <a:ea typeface="Verdana" panose="020B060403050404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r-FR"/>
              <a:t>Modifiez le sous-titre</a:t>
            </a:r>
          </a:p>
        </p:txBody>
      </p:sp>
      <p:sp>
        <p:nvSpPr>
          <p:cNvPr id="16" name="Titre 1">
            <a:extLst>
              <a:ext uri="{FF2B5EF4-FFF2-40B4-BE49-F238E27FC236}">
                <a16:creationId xmlns:a16="http://schemas.microsoft.com/office/drawing/2014/main" id="{015DD89D-EA00-4803-B512-1B40B0547FEE}"/>
              </a:ext>
            </a:extLst>
          </p:cNvPr>
          <p:cNvSpPr>
            <a:spLocks noGrp="1"/>
          </p:cNvSpPr>
          <p:nvPr>
            <p:ph type="ctrTitle" hasCustomPrompt="1"/>
          </p:nvPr>
        </p:nvSpPr>
        <p:spPr>
          <a:xfrm>
            <a:off x="361973" y="2657345"/>
            <a:ext cx="6918058" cy="1281608"/>
          </a:xfrm>
          <a:prstGeom prst="rect">
            <a:avLst/>
          </a:prstGeom>
        </p:spPr>
        <p:txBody>
          <a:bodyPr anchor="t">
            <a:noAutofit/>
          </a:bodyPr>
          <a:lstStyle>
            <a:lvl1pPr algn="l">
              <a:lnSpc>
                <a:spcPts val="5280"/>
              </a:lnSpc>
              <a:defRPr sz="4400" b="1" i="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fr-FR"/>
              <a:t>Modifiez le titre</a:t>
            </a:r>
            <a:br>
              <a:rPr lang="fr-FR"/>
            </a:br>
            <a:endParaRPr lang="fr-FR"/>
          </a:p>
        </p:txBody>
      </p:sp>
      <p:pic>
        <p:nvPicPr>
          <p:cNvPr id="3" name="Espace réservé du contenu 4" descr="Une image contenant pierre&#10;&#10;Description générée automatiquement">
            <a:extLst>
              <a:ext uri="{FF2B5EF4-FFF2-40B4-BE49-F238E27FC236}">
                <a16:creationId xmlns:a16="http://schemas.microsoft.com/office/drawing/2014/main" id="{2A96A9D9-8266-7391-76C7-4BF2914019F3}"/>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7551745" y="1"/>
            <a:ext cx="4640255" cy="6435306"/>
          </a:xfrm>
          <a:prstGeom prst="rect">
            <a:avLst/>
          </a:prstGeom>
        </p:spPr>
      </p:pic>
      <p:pic>
        <p:nvPicPr>
          <p:cNvPr id="4" name="Image 3" descr="Une image contenant texte, Police, logo, Graphique&#10;&#10;Description générée automatiquement">
            <a:extLst>
              <a:ext uri="{FF2B5EF4-FFF2-40B4-BE49-F238E27FC236}">
                <a16:creationId xmlns:a16="http://schemas.microsoft.com/office/drawing/2014/main" id="{C2FD8309-55C4-3F54-D3F8-404B4202805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1973" y="5803090"/>
            <a:ext cx="828332" cy="900000"/>
          </a:xfrm>
          <a:prstGeom prst="rect">
            <a:avLst/>
          </a:prstGeom>
        </p:spPr>
      </p:pic>
    </p:spTree>
    <p:extLst>
      <p:ext uri="{BB962C8B-B14F-4D97-AF65-F5344CB8AC3E}">
        <p14:creationId xmlns:p14="http://schemas.microsoft.com/office/powerpoint/2010/main" val="3834957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Diapositive de titre ">
    <p:spTree>
      <p:nvGrpSpPr>
        <p:cNvPr id="1" name=""/>
        <p:cNvGrpSpPr/>
        <p:nvPr/>
      </p:nvGrpSpPr>
      <p:grpSpPr>
        <a:xfrm>
          <a:off x="0" y="0"/>
          <a:ext cx="0" cy="0"/>
          <a:chOff x="0" y="0"/>
          <a:chExt cx="0" cy="0"/>
        </a:xfrm>
      </p:grpSpPr>
      <p:sp>
        <p:nvSpPr>
          <p:cNvPr id="8" name="Sous-titre 2">
            <a:extLst>
              <a:ext uri="{FF2B5EF4-FFF2-40B4-BE49-F238E27FC236}">
                <a16:creationId xmlns:a16="http://schemas.microsoft.com/office/drawing/2014/main" id="{8EFB5A85-D131-4752-A2C9-4CA0FF9FF723}"/>
              </a:ext>
            </a:extLst>
          </p:cNvPr>
          <p:cNvSpPr>
            <a:spLocks noGrp="1"/>
          </p:cNvSpPr>
          <p:nvPr>
            <p:ph type="subTitle" idx="1" hasCustomPrompt="1"/>
          </p:nvPr>
        </p:nvSpPr>
        <p:spPr>
          <a:xfrm>
            <a:off x="361975" y="3938953"/>
            <a:ext cx="6918056" cy="954891"/>
          </a:xfrm>
          <a:prstGeom prst="rect">
            <a:avLst/>
          </a:prstGeom>
        </p:spPr>
        <p:txBody>
          <a:bodyPr anchor="t">
            <a:noAutofit/>
          </a:bodyPr>
          <a:lstStyle>
            <a:lvl1pPr marL="0" indent="0" algn="l">
              <a:lnSpc>
                <a:spcPts val="3840"/>
              </a:lnSpc>
              <a:spcBef>
                <a:spcPts val="0"/>
              </a:spcBef>
              <a:buNone/>
              <a:defRPr sz="3200" b="0" i="0" baseline="0">
                <a:solidFill>
                  <a:srgbClr val="303237"/>
                </a:solidFill>
                <a:latin typeface="Arial" panose="020B0604020202020204" pitchFamily="34" charset="0"/>
                <a:ea typeface="Verdana" panose="020B060403050404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r-FR"/>
              <a:t>Modifiez le sous-titre</a:t>
            </a:r>
          </a:p>
        </p:txBody>
      </p:sp>
      <p:pic>
        <p:nvPicPr>
          <p:cNvPr id="13" name="Image 12">
            <a:extLst>
              <a:ext uri="{FF2B5EF4-FFF2-40B4-BE49-F238E27FC236}">
                <a16:creationId xmlns:a16="http://schemas.microsoft.com/office/drawing/2014/main" id="{57DC0B6A-7818-4C9B-A2D4-B3FE58CAFA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1974" y="487652"/>
            <a:ext cx="2417630" cy="544554"/>
          </a:xfrm>
          <a:prstGeom prst="rect">
            <a:avLst/>
          </a:prstGeom>
        </p:spPr>
      </p:pic>
      <p:sp>
        <p:nvSpPr>
          <p:cNvPr id="16" name="Titre 1">
            <a:extLst>
              <a:ext uri="{FF2B5EF4-FFF2-40B4-BE49-F238E27FC236}">
                <a16:creationId xmlns:a16="http://schemas.microsoft.com/office/drawing/2014/main" id="{E5F29559-5741-48FF-8852-E104BE574015}"/>
              </a:ext>
            </a:extLst>
          </p:cNvPr>
          <p:cNvSpPr>
            <a:spLocks noGrp="1"/>
          </p:cNvSpPr>
          <p:nvPr>
            <p:ph type="ctrTitle" hasCustomPrompt="1"/>
          </p:nvPr>
        </p:nvSpPr>
        <p:spPr>
          <a:xfrm>
            <a:off x="361973" y="2657345"/>
            <a:ext cx="6918058" cy="1281608"/>
          </a:xfrm>
          <a:prstGeom prst="rect">
            <a:avLst/>
          </a:prstGeom>
        </p:spPr>
        <p:txBody>
          <a:bodyPr anchor="t">
            <a:noAutofit/>
          </a:bodyPr>
          <a:lstStyle>
            <a:lvl1pPr algn="l">
              <a:lnSpc>
                <a:spcPts val="5280"/>
              </a:lnSpc>
              <a:defRPr sz="4400" b="1" i="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fr-FR"/>
              <a:t>Modifiez le titre</a:t>
            </a:r>
            <a:br>
              <a:rPr lang="fr-FR"/>
            </a:br>
            <a:endParaRPr lang="fr-FR"/>
          </a:p>
        </p:txBody>
      </p:sp>
      <p:pic>
        <p:nvPicPr>
          <p:cNvPr id="2" name="Image 1" descr="Une image contenant texte, signe, arbre, extérieur&#10;&#10;Description générée automatiquement">
            <a:extLst>
              <a:ext uri="{FF2B5EF4-FFF2-40B4-BE49-F238E27FC236}">
                <a16:creationId xmlns:a16="http://schemas.microsoft.com/office/drawing/2014/main" id="{204C5ACC-616F-021D-9CA6-2267DAB767F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7542027" y="-5606"/>
            <a:ext cx="4649973" cy="6440912"/>
          </a:xfrm>
          <a:prstGeom prst="rect">
            <a:avLst/>
          </a:prstGeom>
        </p:spPr>
      </p:pic>
      <p:pic>
        <p:nvPicPr>
          <p:cNvPr id="4" name="Image 3" descr="Une image contenant texte, Police, logo, Graphique&#10;&#10;Description générée automatiquement">
            <a:extLst>
              <a:ext uri="{FF2B5EF4-FFF2-40B4-BE49-F238E27FC236}">
                <a16:creationId xmlns:a16="http://schemas.microsoft.com/office/drawing/2014/main" id="{E261F8BF-0CD7-7E0E-1173-C0A666D165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1973" y="5803090"/>
            <a:ext cx="828332" cy="900000"/>
          </a:xfrm>
          <a:prstGeom prst="rect">
            <a:avLst/>
          </a:prstGeom>
        </p:spPr>
      </p:pic>
    </p:spTree>
    <p:extLst>
      <p:ext uri="{BB962C8B-B14F-4D97-AF65-F5344CB8AC3E}">
        <p14:creationId xmlns:p14="http://schemas.microsoft.com/office/powerpoint/2010/main" val="2730832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Diapositive de titre ">
    <p:spTree>
      <p:nvGrpSpPr>
        <p:cNvPr id="1" name=""/>
        <p:cNvGrpSpPr/>
        <p:nvPr/>
      </p:nvGrpSpPr>
      <p:grpSpPr>
        <a:xfrm>
          <a:off x="0" y="0"/>
          <a:ext cx="0" cy="0"/>
          <a:chOff x="0" y="0"/>
          <a:chExt cx="0" cy="0"/>
        </a:xfrm>
      </p:grpSpPr>
      <p:sp>
        <p:nvSpPr>
          <p:cNvPr id="8" name="Sous-titre 2">
            <a:extLst>
              <a:ext uri="{FF2B5EF4-FFF2-40B4-BE49-F238E27FC236}">
                <a16:creationId xmlns:a16="http://schemas.microsoft.com/office/drawing/2014/main" id="{8EFB5A85-D131-4752-A2C9-4CA0FF9FF723}"/>
              </a:ext>
            </a:extLst>
          </p:cNvPr>
          <p:cNvSpPr>
            <a:spLocks noGrp="1"/>
          </p:cNvSpPr>
          <p:nvPr>
            <p:ph type="subTitle" idx="1" hasCustomPrompt="1"/>
          </p:nvPr>
        </p:nvSpPr>
        <p:spPr>
          <a:xfrm>
            <a:off x="361975" y="3938953"/>
            <a:ext cx="6918056" cy="954891"/>
          </a:xfrm>
          <a:prstGeom prst="rect">
            <a:avLst/>
          </a:prstGeom>
        </p:spPr>
        <p:txBody>
          <a:bodyPr anchor="t">
            <a:noAutofit/>
          </a:bodyPr>
          <a:lstStyle>
            <a:lvl1pPr marL="0" indent="0" algn="l">
              <a:lnSpc>
                <a:spcPts val="3840"/>
              </a:lnSpc>
              <a:spcBef>
                <a:spcPts val="0"/>
              </a:spcBef>
              <a:buNone/>
              <a:defRPr sz="3200" b="0" i="0" baseline="0">
                <a:solidFill>
                  <a:srgbClr val="303237"/>
                </a:solidFill>
                <a:latin typeface="Arial" panose="020B0604020202020204" pitchFamily="34" charset="0"/>
                <a:ea typeface="Verdana" panose="020B060403050404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r-FR"/>
              <a:t>Modifiez le sous-titre</a:t>
            </a:r>
          </a:p>
        </p:txBody>
      </p:sp>
      <p:pic>
        <p:nvPicPr>
          <p:cNvPr id="13" name="Image 12">
            <a:extLst>
              <a:ext uri="{FF2B5EF4-FFF2-40B4-BE49-F238E27FC236}">
                <a16:creationId xmlns:a16="http://schemas.microsoft.com/office/drawing/2014/main" id="{57DC0B6A-7818-4C9B-A2D4-B3FE58CAFA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1974" y="487652"/>
            <a:ext cx="2417630" cy="544554"/>
          </a:xfrm>
          <a:prstGeom prst="rect">
            <a:avLst/>
          </a:prstGeom>
        </p:spPr>
      </p:pic>
      <p:sp>
        <p:nvSpPr>
          <p:cNvPr id="16" name="Titre 1">
            <a:extLst>
              <a:ext uri="{FF2B5EF4-FFF2-40B4-BE49-F238E27FC236}">
                <a16:creationId xmlns:a16="http://schemas.microsoft.com/office/drawing/2014/main" id="{E5F29559-5741-48FF-8852-E104BE574015}"/>
              </a:ext>
            </a:extLst>
          </p:cNvPr>
          <p:cNvSpPr>
            <a:spLocks noGrp="1"/>
          </p:cNvSpPr>
          <p:nvPr>
            <p:ph type="ctrTitle" hasCustomPrompt="1"/>
          </p:nvPr>
        </p:nvSpPr>
        <p:spPr>
          <a:xfrm>
            <a:off x="361973" y="2657345"/>
            <a:ext cx="6918058" cy="1281608"/>
          </a:xfrm>
          <a:prstGeom prst="rect">
            <a:avLst/>
          </a:prstGeom>
        </p:spPr>
        <p:txBody>
          <a:bodyPr anchor="t">
            <a:noAutofit/>
          </a:bodyPr>
          <a:lstStyle>
            <a:lvl1pPr algn="l">
              <a:lnSpc>
                <a:spcPts val="5280"/>
              </a:lnSpc>
              <a:defRPr sz="4400" b="1" i="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fr-FR"/>
              <a:t>Modifiez le titre</a:t>
            </a:r>
            <a:br>
              <a:rPr lang="fr-FR"/>
            </a:br>
            <a:endParaRPr lang="fr-FR"/>
          </a:p>
        </p:txBody>
      </p:sp>
      <p:pic>
        <p:nvPicPr>
          <p:cNvPr id="2" name="Image 1" descr="Une image contenant texte, intérieur, personne, table&#10;&#10;Description générée automatiquement">
            <a:extLst>
              <a:ext uri="{FF2B5EF4-FFF2-40B4-BE49-F238E27FC236}">
                <a16:creationId xmlns:a16="http://schemas.microsoft.com/office/drawing/2014/main" id="{48EF390C-D819-C014-9E75-1E674BE4571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7554686" y="0"/>
            <a:ext cx="4637314" cy="6443932"/>
          </a:xfrm>
          <a:prstGeom prst="rect">
            <a:avLst/>
          </a:prstGeom>
        </p:spPr>
      </p:pic>
      <p:pic>
        <p:nvPicPr>
          <p:cNvPr id="4" name="Image 3" descr="Une image contenant texte, Police, logo, Graphique&#10;&#10;Description générée automatiquement">
            <a:extLst>
              <a:ext uri="{FF2B5EF4-FFF2-40B4-BE49-F238E27FC236}">
                <a16:creationId xmlns:a16="http://schemas.microsoft.com/office/drawing/2014/main" id="{B9A33F10-7BEE-68CF-1EC4-79A8D17925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1973" y="5803090"/>
            <a:ext cx="828332" cy="900000"/>
          </a:xfrm>
          <a:prstGeom prst="rect">
            <a:avLst/>
          </a:prstGeom>
        </p:spPr>
      </p:pic>
    </p:spTree>
    <p:extLst>
      <p:ext uri="{BB962C8B-B14F-4D97-AF65-F5344CB8AC3E}">
        <p14:creationId xmlns:p14="http://schemas.microsoft.com/office/powerpoint/2010/main" val="698139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Diapositive de titre ">
    <p:spTree>
      <p:nvGrpSpPr>
        <p:cNvPr id="1" name=""/>
        <p:cNvGrpSpPr/>
        <p:nvPr/>
      </p:nvGrpSpPr>
      <p:grpSpPr>
        <a:xfrm>
          <a:off x="0" y="0"/>
          <a:ext cx="0" cy="0"/>
          <a:chOff x="0" y="0"/>
          <a:chExt cx="0" cy="0"/>
        </a:xfrm>
      </p:grpSpPr>
      <p:sp>
        <p:nvSpPr>
          <p:cNvPr id="8" name="Sous-titre 2">
            <a:extLst>
              <a:ext uri="{FF2B5EF4-FFF2-40B4-BE49-F238E27FC236}">
                <a16:creationId xmlns:a16="http://schemas.microsoft.com/office/drawing/2014/main" id="{8EFB5A85-D131-4752-A2C9-4CA0FF9FF723}"/>
              </a:ext>
            </a:extLst>
          </p:cNvPr>
          <p:cNvSpPr>
            <a:spLocks noGrp="1"/>
          </p:cNvSpPr>
          <p:nvPr>
            <p:ph type="subTitle" idx="1" hasCustomPrompt="1"/>
          </p:nvPr>
        </p:nvSpPr>
        <p:spPr>
          <a:xfrm>
            <a:off x="361975" y="3938953"/>
            <a:ext cx="6918056" cy="954891"/>
          </a:xfrm>
          <a:prstGeom prst="rect">
            <a:avLst/>
          </a:prstGeom>
        </p:spPr>
        <p:txBody>
          <a:bodyPr anchor="t">
            <a:noAutofit/>
          </a:bodyPr>
          <a:lstStyle>
            <a:lvl1pPr marL="0" indent="0" algn="l">
              <a:lnSpc>
                <a:spcPts val="3840"/>
              </a:lnSpc>
              <a:spcBef>
                <a:spcPts val="0"/>
              </a:spcBef>
              <a:buNone/>
              <a:defRPr sz="3200" b="0" i="0" baseline="0">
                <a:solidFill>
                  <a:srgbClr val="303237"/>
                </a:solidFill>
                <a:latin typeface="Arial" panose="020B0604020202020204" pitchFamily="34" charset="0"/>
                <a:ea typeface="Verdana" panose="020B060403050404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r-FR"/>
              <a:t>Modifiez le sous-titre</a:t>
            </a:r>
          </a:p>
        </p:txBody>
      </p:sp>
      <p:pic>
        <p:nvPicPr>
          <p:cNvPr id="13" name="Image 12">
            <a:extLst>
              <a:ext uri="{FF2B5EF4-FFF2-40B4-BE49-F238E27FC236}">
                <a16:creationId xmlns:a16="http://schemas.microsoft.com/office/drawing/2014/main" id="{57DC0B6A-7818-4C9B-A2D4-B3FE58CAFA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1974" y="487652"/>
            <a:ext cx="2417630" cy="544554"/>
          </a:xfrm>
          <a:prstGeom prst="rect">
            <a:avLst/>
          </a:prstGeom>
        </p:spPr>
      </p:pic>
      <p:sp>
        <p:nvSpPr>
          <p:cNvPr id="16" name="Titre 1">
            <a:extLst>
              <a:ext uri="{FF2B5EF4-FFF2-40B4-BE49-F238E27FC236}">
                <a16:creationId xmlns:a16="http://schemas.microsoft.com/office/drawing/2014/main" id="{E5F29559-5741-48FF-8852-E104BE574015}"/>
              </a:ext>
            </a:extLst>
          </p:cNvPr>
          <p:cNvSpPr>
            <a:spLocks noGrp="1"/>
          </p:cNvSpPr>
          <p:nvPr>
            <p:ph type="ctrTitle" hasCustomPrompt="1"/>
          </p:nvPr>
        </p:nvSpPr>
        <p:spPr>
          <a:xfrm>
            <a:off x="361973" y="2657345"/>
            <a:ext cx="6918058" cy="1281608"/>
          </a:xfrm>
          <a:prstGeom prst="rect">
            <a:avLst/>
          </a:prstGeom>
        </p:spPr>
        <p:txBody>
          <a:bodyPr anchor="t">
            <a:noAutofit/>
          </a:bodyPr>
          <a:lstStyle>
            <a:lvl1pPr algn="l">
              <a:lnSpc>
                <a:spcPts val="5280"/>
              </a:lnSpc>
              <a:defRPr sz="4400" b="1" i="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fr-FR"/>
              <a:t>Modifiez le titre</a:t>
            </a:r>
            <a:br>
              <a:rPr lang="fr-FR"/>
            </a:br>
            <a:endParaRPr lang="fr-FR"/>
          </a:p>
        </p:txBody>
      </p:sp>
      <p:pic>
        <p:nvPicPr>
          <p:cNvPr id="2" name="Image 1" descr="Une image contenant extérieur, ciel, personne, homme&#10;&#10;Description générée automatiquement">
            <a:extLst>
              <a:ext uri="{FF2B5EF4-FFF2-40B4-BE49-F238E27FC236}">
                <a16:creationId xmlns:a16="http://schemas.microsoft.com/office/drawing/2014/main" id="{26E78CB7-857E-5843-F56B-5C742C8DC33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7532914" y="0"/>
            <a:ext cx="4659086" cy="6435306"/>
          </a:xfrm>
          <a:prstGeom prst="rect">
            <a:avLst/>
          </a:prstGeom>
        </p:spPr>
      </p:pic>
      <p:pic>
        <p:nvPicPr>
          <p:cNvPr id="4" name="Image 3" descr="Une image contenant texte, Police, logo, Graphique&#10;&#10;Description générée automatiquement">
            <a:extLst>
              <a:ext uri="{FF2B5EF4-FFF2-40B4-BE49-F238E27FC236}">
                <a16:creationId xmlns:a16="http://schemas.microsoft.com/office/drawing/2014/main" id="{B102F8DD-C1A8-9F42-6B59-17E1EF769A7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1973" y="5803090"/>
            <a:ext cx="828332" cy="900000"/>
          </a:xfrm>
          <a:prstGeom prst="rect">
            <a:avLst/>
          </a:prstGeom>
        </p:spPr>
      </p:pic>
    </p:spTree>
    <p:extLst>
      <p:ext uri="{BB962C8B-B14F-4D97-AF65-F5344CB8AC3E}">
        <p14:creationId xmlns:p14="http://schemas.microsoft.com/office/powerpoint/2010/main" val="2340700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Diapositive de titre ">
    <p:spTree>
      <p:nvGrpSpPr>
        <p:cNvPr id="1" name=""/>
        <p:cNvGrpSpPr/>
        <p:nvPr/>
      </p:nvGrpSpPr>
      <p:grpSpPr>
        <a:xfrm>
          <a:off x="0" y="0"/>
          <a:ext cx="0" cy="0"/>
          <a:chOff x="0" y="0"/>
          <a:chExt cx="0" cy="0"/>
        </a:xfrm>
      </p:grpSpPr>
      <p:sp>
        <p:nvSpPr>
          <p:cNvPr id="8" name="Sous-titre 2">
            <a:extLst>
              <a:ext uri="{FF2B5EF4-FFF2-40B4-BE49-F238E27FC236}">
                <a16:creationId xmlns:a16="http://schemas.microsoft.com/office/drawing/2014/main" id="{8EFB5A85-D131-4752-A2C9-4CA0FF9FF723}"/>
              </a:ext>
            </a:extLst>
          </p:cNvPr>
          <p:cNvSpPr>
            <a:spLocks noGrp="1"/>
          </p:cNvSpPr>
          <p:nvPr>
            <p:ph type="subTitle" idx="1" hasCustomPrompt="1"/>
          </p:nvPr>
        </p:nvSpPr>
        <p:spPr>
          <a:xfrm>
            <a:off x="361975" y="3938953"/>
            <a:ext cx="6918056" cy="954891"/>
          </a:xfrm>
          <a:prstGeom prst="rect">
            <a:avLst/>
          </a:prstGeom>
        </p:spPr>
        <p:txBody>
          <a:bodyPr anchor="t">
            <a:noAutofit/>
          </a:bodyPr>
          <a:lstStyle>
            <a:lvl1pPr marL="0" indent="0" algn="l">
              <a:lnSpc>
                <a:spcPts val="3840"/>
              </a:lnSpc>
              <a:spcBef>
                <a:spcPts val="0"/>
              </a:spcBef>
              <a:buNone/>
              <a:defRPr sz="3200" b="0" i="0" baseline="0">
                <a:solidFill>
                  <a:srgbClr val="303237"/>
                </a:solidFill>
                <a:latin typeface="Arial" panose="020B0604020202020204" pitchFamily="34" charset="0"/>
                <a:ea typeface="Verdana" panose="020B060403050404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r-FR"/>
              <a:t>Modifiez le sous-titre</a:t>
            </a:r>
          </a:p>
        </p:txBody>
      </p:sp>
      <p:pic>
        <p:nvPicPr>
          <p:cNvPr id="13" name="Image 12">
            <a:extLst>
              <a:ext uri="{FF2B5EF4-FFF2-40B4-BE49-F238E27FC236}">
                <a16:creationId xmlns:a16="http://schemas.microsoft.com/office/drawing/2014/main" id="{57DC0B6A-7818-4C9B-A2D4-B3FE58CAFA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1974" y="487652"/>
            <a:ext cx="2417630" cy="544554"/>
          </a:xfrm>
          <a:prstGeom prst="rect">
            <a:avLst/>
          </a:prstGeom>
        </p:spPr>
      </p:pic>
      <p:sp>
        <p:nvSpPr>
          <p:cNvPr id="16" name="Titre 1">
            <a:extLst>
              <a:ext uri="{FF2B5EF4-FFF2-40B4-BE49-F238E27FC236}">
                <a16:creationId xmlns:a16="http://schemas.microsoft.com/office/drawing/2014/main" id="{E5F29559-5741-48FF-8852-E104BE574015}"/>
              </a:ext>
            </a:extLst>
          </p:cNvPr>
          <p:cNvSpPr>
            <a:spLocks noGrp="1"/>
          </p:cNvSpPr>
          <p:nvPr>
            <p:ph type="ctrTitle" hasCustomPrompt="1"/>
          </p:nvPr>
        </p:nvSpPr>
        <p:spPr>
          <a:xfrm>
            <a:off x="361973" y="2657345"/>
            <a:ext cx="6918058" cy="1281608"/>
          </a:xfrm>
          <a:prstGeom prst="rect">
            <a:avLst/>
          </a:prstGeom>
        </p:spPr>
        <p:txBody>
          <a:bodyPr anchor="t">
            <a:noAutofit/>
          </a:bodyPr>
          <a:lstStyle>
            <a:lvl1pPr algn="l">
              <a:lnSpc>
                <a:spcPts val="5280"/>
              </a:lnSpc>
              <a:defRPr sz="4400" b="1" i="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fr-FR"/>
              <a:t>Modifiez le titre</a:t>
            </a:r>
            <a:br>
              <a:rPr lang="fr-FR"/>
            </a:br>
            <a:endParaRPr lang="fr-FR"/>
          </a:p>
        </p:txBody>
      </p:sp>
      <p:pic>
        <p:nvPicPr>
          <p:cNvPr id="2" name="Image 1">
            <a:extLst>
              <a:ext uri="{FF2B5EF4-FFF2-40B4-BE49-F238E27FC236}">
                <a16:creationId xmlns:a16="http://schemas.microsoft.com/office/drawing/2014/main" id="{798118FF-C1AB-44CA-A209-34C2E8A570B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551746" y="0"/>
            <a:ext cx="4640254" cy="6435306"/>
          </a:xfrm>
          <a:prstGeom prst="rect">
            <a:avLst/>
          </a:prstGeom>
        </p:spPr>
      </p:pic>
      <p:pic>
        <p:nvPicPr>
          <p:cNvPr id="4" name="Image 3" descr="Une image contenant texte, Police, logo, Graphique&#10;&#10;Description générée automatiquement">
            <a:extLst>
              <a:ext uri="{FF2B5EF4-FFF2-40B4-BE49-F238E27FC236}">
                <a16:creationId xmlns:a16="http://schemas.microsoft.com/office/drawing/2014/main" id="{BE56E9E2-FD88-37BA-2590-C8F03FCF68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1973" y="5803090"/>
            <a:ext cx="828332" cy="900000"/>
          </a:xfrm>
          <a:prstGeom prst="rect">
            <a:avLst/>
          </a:prstGeom>
        </p:spPr>
      </p:pic>
    </p:spTree>
    <p:extLst>
      <p:ext uri="{BB962C8B-B14F-4D97-AF65-F5344CB8AC3E}">
        <p14:creationId xmlns:p14="http://schemas.microsoft.com/office/powerpoint/2010/main" val="864294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1.emf"/><Relationship Id="rId4" Type="http://schemas.openxmlformats.org/officeDocument/2006/relationships/slideLayout" Target="../slideLayouts/slideLayout2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image" Target="../media/image1.emf"/><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4.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534593"/>
      </p:ext>
    </p:extLst>
  </p:cSld>
  <p:clrMap bg1="lt1" tx1="dk1" bg2="lt2" tx2="dk2" accent1="accent1" accent2="accent2" accent3="accent3" accent4="accent4" accent5="accent5" accent6="accent6" hlink="hlink" folHlink="folHlink"/>
  <p:sldLayoutIdLst>
    <p:sldLayoutId id="2147483737" r:id="rId1"/>
    <p:sldLayoutId id="2147483722" r:id="rId2"/>
    <p:sldLayoutId id="2147483738" r:id="rId3"/>
    <p:sldLayoutId id="2147483729" r:id="rId4"/>
    <p:sldLayoutId id="2147483724" r:id="rId5"/>
    <p:sldLayoutId id="2147483711" r:id="rId6"/>
    <p:sldLayoutId id="2147483727" r:id="rId7"/>
    <p:sldLayoutId id="2147483735" r:id="rId8"/>
    <p:sldLayoutId id="2147483714" r:id="rId9"/>
    <p:sldLayoutId id="2147483733" r:id="rId10"/>
    <p:sldLayoutId id="2147483736" r:id="rId11"/>
    <p:sldLayoutId id="2147483705" r:id="rId12"/>
    <p:sldLayoutId id="2147483739" r:id="rId13"/>
    <p:sldLayoutId id="2147483723" r:id="rId14"/>
    <p:sldLayoutId id="2147483730" r:id="rId15"/>
    <p:sldLayoutId id="2147483717" r:id="rId16"/>
    <p:sldLayoutId id="2147483726" r:id="rId17"/>
    <p:sldLayoutId id="2147483734" r:id="rId18"/>
    <p:sldLayoutId id="2147483716" r:id="rId19"/>
    <p:sldLayoutId id="2147483732" r:id="rId20"/>
  </p:sldLayoutIdLst>
  <p:hf sldNum="0"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3063DA02-8414-4D5E-8903-7510FA3AB199}"/>
              </a:ext>
            </a:extLst>
          </p:cNvPr>
          <p:cNvSpPr txBox="1"/>
          <p:nvPr userDrawn="1"/>
        </p:nvSpPr>
        <p:spPr>
          <a:xfrm>
            <a:off x="2406594" y="6412156"/>
            <a:ext cx="8495868" cy="261610"/>
          </a:xfrm>
          <a:prstGeom prst="rect">
            <a:avLst/>
          </a:prstGeom>
          <a:noFill/>
        </p:spPr>
        <p:txBody>
          <a:bodyPr wrap="square" rtlCol="0">
            <a:spAutoFit/>
          </a:bodyPr>
          <a:lstStyle/>
          <a:p>
            <a:pPr algn="ctr"/>
            <a:r>
              <a:rPr lang="fr-FR" sz="1100">
                <a:latin typeface="Arial" panose="020B0604020202020204" pitchFamily="34" charset="0"/>
                <a:ea typeface="Verdana" panose="020B0604030504040204" pitchFamily="34" charset="0"/>
                <a:cs typeface="Arial" panose="020B0604020202020204" pitchFamily="34" charset="0"/>
              </a:rPr>
              <a:t>Guide d’animation / KIT CFA / Campagne Chute De Hauteur – DFI-2024</a:t>
            </a:r>
          </a:p>
        </p:txBody>
      </p:sp>
      <p:sp>
        <p:nvSpPr>
          <p:cNvPr id="11" name="ZoneTexte 10">
            <a:extLst>
              <a:ext uri="{FF2B5EF4-FFF2-40B4-BE49-F238E27FC236}">
                <a16:creationId xmlns:a16="http://schemas.microsoft.com/office/drawing/2014/main" id="{B74643D4-BCDF-4C9C-84EF-752F236DBAFB}"/>
              </a:ext>
            </a:extLst>
          </p:cNvPr>
          <p:cNvSpPr txBox="1"/>
          <p:nvPr userDrawn="1"/>
        </p:nvSpPr>
        <p:spPr>
          <a:xfrm>
            <a:off x="11337271" y="6445815"/>
            <a:ext cx="753289" cy="261610"/>
          </a:xfrm>
          <a:prstGeom prst="rect">
            <a:avLst/>
          </a:prstGeom>
          <a:noFill/>
        </p:spPr>
        <p:txBody>
          <a:bodyPr wrap="square" rtlCol="0">
            <a:spAutoFit/>
          </a:bodyPr>
          <a:lstStyle/>
          <a:p>
            <a:pPr algn="ctr"/>
            <a:fld id="{EC0077F2-8C54-4A9F-8FEB-D5520242854F}" type="slidenum">
              <a:rPr lang="fr-FR" sz="1100" smtClean="0">
                <a:latin typeface="Arial" panose="020B0604020202020204" pitchFamily="34" charset="0"/>
                <a:ea typeface="Verdana" panose="020B0604030504040204" pitchFamily="34" charset="0"/>
                <a:cs typeface="Arial" panose="020B0604020202020204" pitchFamily="34" charset="0"/>
              </a:rPr>
              <a:t>‹N°›</a:t>
            </a:fld>
            <a:endParaRPr lang="fr-FR" sz="1100">
              <a:latin typeface="Arial" panose="020B0604020202020204" pitchFamily="34" charset="0"/>
              <a:ea typeface="Verdana" panose="020B0604030504040204" pitchFamily="34" charset="0"/>
              <a:cs typeface="Arial" panose="020B0604020202020204" pitchFamily="34" charset="0"/>
            </a:endParaRPr>
          </a:p>
        </p:txBody>
      </p:sp>
      <p:pic>
        <p:nvPicPr>
          <p:cNvPr id="9" name="Image 8">
            <a:extLst>
              <a:ext uri="{FF2B5EF4-FFF2-40B4-BE49-F238E27FC236}">
                <a16:creationId xmlns:a16="http://schemas.microsoft.com/office/drawing/2014/main" id="{AE324F14-DE66-4E4F-9E8D-CF630997BF0F}"/>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361388" y="6412156"/>
            <a:ext cx="1118793" cy="252000"/>
          </a:xfrm>
          <a:prstGeom prst="rect">
            <a:avLst/>
          </a:prstGeom>
        </p:spPr>
      </p:pic>
    </p:spTree>
    <p:extLst>
      <p:ext uri="{BB962C8B-B14F-4D97-AF65-F5344CB8AC3E}">
        <p14:creationId xmlns:p14="http://schemas.microsoft.com/office/powerpoint/2010/main" val="2824833543"/>
      </p:ext>
    </p:extLst>
  </p:cSld>
  <p:clrMap bg1="lt1" tx1="dk1" bg2="lt2" tx2="dk2" accent1="accent1" accent2="accent2" accent3="accent3" accent4="accent4" accent5="accent5" accent6="accent6" hlink="hlink" folHlink="folHlink"/>
  <p:sldLayoutIdLst>
    <p:sldLayoutId id="2147483740" r:id="rId1"/>
    <p:sldLayoutId id="2147483672" r:id="rId2"/>
    <p:sldLayoutId id="2147483673" r:id="rId3"/>
    <p:sldLayoutId id="2147483685" r:id="rId4"/>
    <p:sldLayoutId id="2147483692" r:id="rId5"/>
    <p:sldLayoutId id="2147483742" r:id="rId6"/>
    <p:sldLayoutId id="2147483686" r:id="rId7"/>
    <p:sldLayoutId id="2147483743" r:id="rId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A0A05F9-C072-4E7F-521D-D0AAFB46FB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C319362-DD5F-CE6D-8574-BA47144E4D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F0B0A57-A5A4-0CE4-994F-01A3AB27CA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BBDEF-3ADB-417B-A396-65031B3D5E56}" type="datetimeFigureOut">
              <a:rPr lang="fr-FR" smtClean="0"/>
              <a:t>17/07/2024</a:t>
            </a:fld>
            <a:endParaRPr lang="fr-FR"/>
          </a:p>
        </p:txBody>
      </p:sp>
      <p:sp>
        <p:nvSpPr>
          <p:cNvPr id="5" name="Espace réservé du pied de page 4">
            <a:extLst>
              <a:ext uri="{FF2B5EF4-FFF2-40B4-BE49-F238E27FC236}">
                <a16:creationId xmlns:a16="http://schemas.microsoft.com/office/drawing/2014/main" id="{E6539F4C-4AA0-A48A-F8D1-5E8F9090AF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35A9195-EB3D-069A-155C-C5DB11FF50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6B25AA-9BE0-47EC-A224-BA980B051ADA}" type="slidenum">
              <a:rPr lang="fr-FR" smtClean="0"/>
              <a:t>‹N°›</a:t>
            </a:fld>
            <a:endParaRPr lang="fr-FR"/>
          </a:p>
        </p:txBody>
      </p:sp>
    </p:spTree>
    <p:extLst>
      <p:ext uri="{BB962C8B-B14F-4D97-AF65-F5344CB8AC3E}">
        <p14:creationId xmlns:p14="http://schemas.microsoft.com/office/powerpoint/2010/main" val="54802712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B74643D4-BCDF-4C9C-84EF-752F236DBAFB}"/>
              </a:ext>
            </a:extLst>
          </p:cNvPr>
          <p:cNvSpPr txBox="1"/>
          <p:nvPr/>
        </p:nvSpPr>
        <p:spPr>
          <a:xfrm>
            <a:off x="11187802" y="6402546"/>
            <a:ext cx="753289" cy="261610"/>
          </a:xfrm>
          <a:prstGeom prst="rect">
            <a:avLst/>
          </a:prstGeom>
          <a:noFill/>
        </p:spPr>
        <p:txBody>
          <a:bodyPr wrap="square" rtlCol="0">
            <a:spAutoFit/>
          </a:bodyPr>
          <a:lstStyle/>
          <a:p>
            <a:pPr algn="ctr"/>
            <a:fld id="{EC0077F2-8C54-4A9F-8FEB-D5520242854F}" type="slidenum">
              <a:rPr lang="fr-FR" sz="1100" smtClean="0">
                <a:latin typeface="Arial" panose="020B0604020202020204" pitchFamily="34" charset="0"/>
                <a:ea typeface="Verdana" panose="020B0604030504040204" pitchFamily="34" charset="0"/>
                <a:cs typeface="Arial" panose="020B0604020202020204" pitchFamily="34" charset="0"/>
              </a:rPr>
              <a:t>‹N°›</a:t>
            </a:fld>
            <a:endParaRPr lang="fr-FR" sz="1100">
              <a:latin typeface="Arial" panose="020B0604020202020204" pitchFamily="34" charset="0"/>
              <a:ea typeface="Verdana" panose="020B0604030504040204" pitchFamily="34" charset="0"/>
              <a:cs typeface="Arial" panose="020B0604020202020204" pitchFamily="34" charset="0"/>
            </a:endParaRPr>
          </a:p>
        </p:txBody>
      </p:sp>
      <p:pic>
        <p:nvPicPr>
          <p:cNvPr id="9" name="Image 8">
            <a:extLst>
              <a:ext uri="{FF2B5EF4-FFF2-40B4-BE49-F238E27FC236}">
                <a16:creationId xmlns:a16="http://schemas.microsoft.com/office/drawing/2014/main" id="{AE324F14-DE66-4E4F-9E8D-CF630997BF0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1388" y="6412156"/>
            <a:ext cx="1118793" cy="252000"/>
          </a:xfrm>
          <a:prstGeom prst="rect">
            <a:avLst/>
          </a:prstGeom>
        </p:spPr>
      </p:pic>
      <p:sp>
        <p:nvSpPr>
          <p:cNvPr id="2" name="ZoneTexte 1">
            <a:extLst>
              <a:ext uri="{FF2B5EF4-FFF2-40B4-BE49-F238E27FC236}">
                <a16:creationId xmlns:a16="http://schemas.microsoft.com/office/drawing/2014/main" id="{A0F52586-7415-7FA4-C3DD-3689064B77B7}"/>
              </a:ext>
            </a:extLst>
          </p:cNvPr>
          <p:cNvSpPr txBox="1"/>
          <p:nvPr userDrawn="1"/>
        </p:nvSpPr>
        <p:spPr>
          <a:xfrm>
            <a:off x="2432969" y="6445815"/>
            <a:ext cx="7941953" cy="261610"/>
          </a:xfrm>
          <a:prstGeom prst="rect">
            <a:avLst/>
          </a:prstGeom>
          <a:noFill/>
        </p:spPr>
        <p:txBody>
          <a:bodyPr wrap="square" rtlCol="0">
            <a:spAutoFit/>
          </a:bodyPr>
          <a:lstStyle/>
          <a:p>
            <a:pPr algn="ctr"/>
            <a:r>
              <a:rPr lang="fr-FR" sz="1100">
                <a:latin typeface="Arial" panose="020B0604020202020204" pitchFamily="34" charset="0"/>
                <a:ea typeface="Verdana" panose="020B0604030504040204" pitchFamily="34" charset="0"/>
                <a:cs typeface="Arial" panose="020B0604020202020204" pitchFamily="34" charset="0"/>
              </a:rPr>
              <a:t>Atelier Pédagogique en Prévention V14 – 14-05-24</a:t>
            </a:r>
          </a:p>
        </p:txBody>
      </p:sp>
    </p:spTree>
    <p:extLst>
      <p:ext uri="{BB962C8B-B14F-4D97-AF65-F5344CB8AC3E}">
        <p14:creationId xmlns:p14="http://schemas.microsoft.com/office/powerpoint/2010/main" val="4918008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hyperlink" Target="https://www.preventionbtp.fr/formation/e-learning/utiliser-un-echafaudage-roulant-en-securite/PaWVmMtdeZDwJnMGM5Dbyh" TargetMode="External"/><Relationship Id="rId2" Type="http://schemas.openxmlformats.org/officeDocument/2006/relationships/hyperlink" Target="https://www.preventionbtp.fr/formation/e-learning/utiliser-un-harnais-et-des-systemes-d-arret-de-chute/CNShSxpNyrxVcT6uJGtUBD" TargetMode="External"/><Relationship Id="rId1" Type="http://schemas.openxmlformats.org/officeDocument/2006/relationships/slideLayout" Target="../slideLayouts/slideLayout26.xml"/><Relationship Id="rId4" Type="http://schemas.openxmlformats.org/officeDocument/2006/relationships/hyperlink" Target="https://www.preventionbtp.fr/ressources/boites-a-outils/chutes-de-hauteur-dans-le-btp"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eduscol.education.fr/sti/sites/eduscol.education.fr.sti/files/seminaires/14102/14102-document-reference-echafaudage-pied.pdf" TargetMode="External"/><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pr&#233;ventionbtp.fr/" TargetMode="Externa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DE5726A3-703E-0A7C-733E-A1B65B71D66C}"/>
              </a:ext>
            </a:extLst>
          </p:cNvPr>
          <p:cNvSpPr>
            <a:spLocks noGrp="1"/>
          </p:cNvSpPr>
          <p:nvPr>
            <p:ph type="subTitle" idx="1"/>
          </p:nvPr>
        </p:nvSpPr>
        <p:spPr>
          <a:xfrm>
            <a:off x="432825" y="3094227"/>
            <a:ext cx="6918056" cy="954891"/>
          </a:xfrm>
        </p:spPr>
        <p:txBody>
          <a:bodyPr/>
          <a:lstStyle/>
          <a:p>
            <a:r>
              <a:rPr lang="fr-FR" b="1"/>
              <a:t>KIT CHUTE DE HAUTEUR 2024</a:t>
            </a:r>
          </a:p>
          <a:p>
            <a:r>
              <a:rPr lang="fr-FR" b="1"/>
              <a:t>POUR LES CFA</a:t>
            </a:r>
          </a:p>
        </p:txBody>
      </p:sp>
      <p:sp>
        <p:nvSpPr>
          <p:cNvPr id="3" name="Titre 2">
            <a:extLst>
              <a:ext uri="{FF2B5EF4-FFF2-40B4-BE49-F238E27FC236}">
                <a16:creationId xmlns:a16="http://schemas.microsoft.com/office/drawing/2014/main" id="{639CB1A1-AFB1-9E04-CF98-D63178628A7F}"/>
              </a:ext>
            </a:extLst>
          </p:cNvPr>
          <p:cNvSpPr>
            <a:spLocks noGrp="1"/>
          </p:cNvSpPr>
          <p:nvPr>
            <p:ph type="ctrTitle"/>
          </p:nvPr>
        </p:nvSpPr>
        <p:spPr>
          <a:xfrm>
            <a:off x="361975" y="2126904"/>
            <a:ext cx="7201800" cy="1281608"/>
          </a:xfrm>
        </p:spPr>
        <p:txBody>
          <a:bodyPr/>
          <a:lstStyle/>
          <a:p>
            <a:r>
              <a:rPr lang="fr-FR"/>
              <a:t>Guide de l’animateur</a:t>
            </a:r>
          </a:p>
        </p:txBody>
      </p:sp>
      <p:pic>
        <p:nvPicPr>
          <p:cNvPr id="4" name="Image 3" descr="Une image contenant habits, dessin humoristique, chaussures, personne&#10;&#10;Description générée automatiquement">
            <a:extLst>
              <a:ext uri="{FF2B5EF4-FFF2-40B4-BE49-F238E27FC236}">
                <a16:creationId xmlns:a16="http://schemas.microsoft.com/office/drawing/2014/main" id="{85F8C96F-71A5-48CF-B5A1-A0C0FAE2A8F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04445" y="5124732"/>
            <a:ext cx="2439063" cy="1530095"/>
          </a:xfrm>
          <a:prstGeom prst="rect">
            <a:avLst/>
          </a:prstGeom>
          <a:ln>
            <a:noFill/>
          </a:ln>
          <a:effectLst>
            <a:softEdge rad="112500"/>
          </a:effectLst>
        </p:spPr>
      </p:pic>
    </p:spTree>
    <p:extLst>
      <p:ext uri="{BB962C8B-B14F-4D97-AF65-F5344CB8AC3E}">
        <p14:creationId xmlns:p14="http://schemas.microsoft.com/office/powerpoint/2010/main" val="2648053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757FF2-46C9-F1A3-C617-33EA3E0B4259}"/>
              </a:ext>
            </a:extLst>
          </p:cNvPr>
          <p:cNvSpPr>
            <a:spLocks noGrp="1"/>
          </p:cNvSpPr>
          <p:nvPr>
            <p:ph type="title"/>
          </p:nvPr>
        </p:nvSpPr>
        <p:spPr/>
        <p:txBody>
          <a:bodyPr/>
          <a:lstStyle/>
          <a:p>
            <a:r>
              <a:rPr lang="fr-FR" i="1"/>
              <a:t>Ressources</a:t>
            </a:r>
          </a:p>
        </p:txBody>
      </p:sp>
    </p:spTree>
    <p:extLst>
      <p:ext uri="{BB962C8B-B14F-4D97-AF65-F5344CB8AC3E}">
        <p14:creationId xmlns:p14="http://schemas.microsoft.com/office/powerpoint/2010/main" val="2050754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520F04C-0A00-EC86-4179-4ABC309ABF93}"/>
              </a:ext>
            </a:extLst>
          </p:cNvPr>
          <p:cNvSpPr>
            <a:spLocks noGrp="1"/>
          </p:cNvSpPr>
          <p:nvPr>
            <p:ph type="title"/>
          </p:nvPr>
        </p:nvSpPr>
        <p:spPr/>
        <p:txBody>
          <a:bodyPr/>
          <a:lstStyle/>
          <a:p>
            <a:r>
              <a:rPr lang="fr-FR"/>
              <a:t>Ressources complémentaires </a:t>
            </a:r>
          </a:p>
        </p:txBody>
      </p:sp>
      <p:sp>
        <p:nvSpPr>
          <p:cNvPr id="4" name="Espace réservé du contenu 3">
            <a:extLst>
              <a:ext uri="{FF2B5EF4-FFF2-40B4-BE49-F238E27FC236}">
                <a16:creationId xmlns:a16="http://schemas.microsoft.com/office/drawing/2014/main" id="{47FB8674-C058-CD05-C581-20B5123E2185}"/>
              </a:ext>
            </a:extLst>
          </p:cNvPr>
          <p:cNvSpPr>
            <a:spLocks noGrp="1"/>
          </p:cNvSpPr>
          <p:nvPr>
            <p:ph idx="17"/>
          </p:nvPr>
        </p:nvSpPr>
        <p:spPr/>
        <p:txBody>
          <a:bodyPr/>
          <a:lstStyle/>
          <a:p>
            <a:r>
              <a:rPr lang="fr-FR">
                <a:solidFill>
                  <a:schemeClr val="tx1">
                    <a:lumMod val="75000"/>
                  </a:schemeClr>
                </a:solidFill>
                <a:hlinkClick r:id="rId2">
                  <a:extLst>
                    <a:ext uri="{A12FA001-AC4F-418D-AE19-62706E023703}">
                      <ahyp:hlinkClr xmlns:ahyp="http://schemas.microsoft.com/office/drawing/2018/hyperlinkcolor" val="tx"/>
                    </a:ext>
                  </a:extLst>
                </a:hlinkClick>
              </a:rPr>
              <a:t>E-learning Harnais</a:t>
            </a:r>
          </a:p>
          <a:p>
            <a:pPr marL="0" indent="0">
              <a:buNone/>
            </a:pPr>
            <a:r>
              <a:rPr lang="fr-FR" sz="2000">
                <a:solidFill>
                  <a:srgbClr val="0070C0"/>
                </a:solidFill>
                <a:hlinkClick r:id="rId2">
                  <a:extLst>
                    <a:ext uri="{A12FA001-AC4F-418D-AE19-62706E023703}">
                      <ahyp:hlinkClr xmlns:ahyp="http://schemas.microsoft.com/office/drawing/2018/hyperlinkcolor" val="tx"/>
                    </a:ext>
                  </a:extLst>
                </a:hlinkClick>
              </a:rPr>
              <a:t>https://www.preventionbtp.fr/formation/e-learning/utiliser-un-harnais-et-des-systemes-d-arret-de-chute/CNShSxpNyrxVcT6uJGtUBD</a:t>
            </a:r>
            <a:endParaRPr lang="fr-FR" sz="2000">
              <a:solidFill>
                <a:srgbClr val="0070C0"/>
              </a:solidFill>
            </a:endParaRPr>
          </a:p>
          <a:p>
            <a:endParaRPr lang="fr-FR"/>
          </a:p>
        </p:txBody>
      </p:sp>
      <p:sp>
        <p:nvSpPr>
          <p:cNvPr id="5" name="Espace réservé du contenu 4">
            <a:extLst>
              <a:ext uri="{FF2B5EF4-FFF2-40B4-BE49-F238E27FC236}">
                <a16:creationId xmlns:a16="http://schemas.microsoft.com/office/drawing/2014/main" id="{BDDD10C2-56BF-AF70-9AEE-FE1949064D54}"/>
              </a:ext>
            </a:extLst>
          </p:cNvPr>
          <p:cNvSpPr>
            <a:spLocks noGrp="1"/>
          </p:cNvSpPr>
          <p:nvPr>
            <p:ph idx="18"/>
          </p:nvPr>
        </p:nvSpPr>
        <p:spPr/>
        <p:txBody>
          <a:bodyPr/>
          <a:lstStyle/>
          <a:p>
            <a:r>
              <a:rPr lang="fr-FR">
                <a:solidFill>
                  <a:schemeClr val="tx1">
                    <a:lumMod val="75000"/>
                  </a:schemeClr>
                </a:solidFill>
                <a:hlinkClick r:id="rId3">
                  <a:extLst>
                    <a:ext uri="{A12FA001-AC4F-418D-AE19-62706E023703}">
                      <ahyp:hlinkClr xmlns:ahyp="http://schemas.microsoft.com/office/drawing/2018/hyperlinkcolor" val="tx"/>
                    </a:ext>
                  </a:extLst>
                </a:hlinkClick>
              </a:rPr>
              <a:t>E-learning échafaudage roulant</a:t>
            </a:r>
          </a:p>
          <a:p>
            <a:pPr marL="0" indent="0">
              <a:buNone/>
            </a:pPr>
            <a:r>
              <a:rPr lang="fr-FR" sz="2000">
                <a:solidFill>
                  <a:srgbClr val="0070C0"/>
                </a:solidFill>
                <a:hlinkClick r:id="rId3">
                  <a:extLst>
                    <a:ext uri="{A12FA001-AC4F-418D-AE19-62706E023703}">
                      <ahyp:hlinkClr xmlns:ahyp="http://schemas.microsoft.com/office/drawing/2018/hyperlinkcolor" val="tx"/>
                    </a:ext>
                  </a:extLst>
                </a:hlinkClick>
              </a:rPr>
              <a:t>https://www.preventionbtp.fr/formation/e-learning/utiliser-un-echafaudage-roulant-en-securite/PaWVmMtdeZDwJnMGM5Dbyh</a:t>
            </a:r>
            <a:endParaRPr lang="fr-FR" sz="2000">
              <a:solidFill>
                <a:srgbClr val="0070C0"/>
              </a:solidFill>
            </a:endParaRPr>
          </a:p>
          <a:p>
            <a:endParaRPr lang="fr-FR"/>
          </a:p>
        </p:txBody>
      </p:sp>
      <p:sp>
        <p:nvSpPr>
          <p:cNvPr id="6" name="Espace réservé du contenu 5">
            <a:extLst>
              <a:ext uri="{FF2B5EF4-FFF2-40B4-BE49-F238E27FC236}">
                <a16:creationId xmlns:a16="http://schemas.microsoft.com/office/drawing/2014/main" id="{280FF97E-BD35-DEAB-F464-0967614CF944}"/>
              </a:ext>
            </a:extLst>
          </p:cNvPr>
          <p:cNvSpPr>
            <a:spLocks noGrp="1"/>
          </p:cNvSpPr>
          <p:nvPr>
            <p:ph idx="19"/>
          </p:nvPr>
        </p:nvSpPr>
        <p:spPr/>
        <p:txBody>
          <a:bodyPr/>
          <a:lstStyle/>
          <a:p>
            <a:r>
              <a:rPr lang="fr-FR"/>
              <a:t>Affiches Travaux en Hauteur </a:t>
            </a:r>
          </a:p>
          <a:p>
            <a:pPr marL="0" indent="0">
              <a:buNone/>
            </a:pPr>
            <a:r>
              <a:rPr lang="fr-FR" sz="2000">
                <a:solidFill>
                  <a:srgbClr val="454B99"/>
                </a:solidFill>
                <a:hlinkClick r:id="rId4">
                  <a:extLst>
                    <a:ext uri="{A12FA001-AC4F-418D-AE19-62706E023703}">
                      <ahyp:hlinkClr xmlns:ahyp="http://schemas.microsoft.com/office/drawing/2018/hyperlinkcolor" val="tx"/>
                    </a:ext>
                  </a:extLst>
                </a:hlinkClick>
              </a:rPr>
              <a:t>https://www.preventionbtp.fr/ressources/boites-a-outils/</a:t>
            </a:r>
            <a:r>
              <a:rPr lang="fr-FR" sz="2000">
                <a:solidFill>
                  <a:srgbClr val="0070C0"/>
                </a:solidFill>
                <a:hlinkClick r:id="rId4">
                  <a:extLst>
                    <a:ext uri="{A12FA001-AC4F-418D-AE19-62706E023703}">
                      <ahyp:hlinkClr xmlns:ahyp="http://schemas.microsoft.com/office/drawing/2018/hyperlinkcolor" val="tx"/>
                    </a:ext>
                  </a:extLst>
                </a:hlinkClick>
              </a:rPr>
              <a:t>chutes-de-hauteur-dans-le-btp</a:t>
            </a:r>
            <a:r>
              <a:rPr lang="fr-FR" sz="2000">
                <a:solidFill>
                  <a:srgbClr val="0070C0"/>
                </a:solidFill>
              </a:rPr>
              <a:t> </a:t>
            </a:r>
          </a:p>
          <a:p>
            <a:pPr marL="0" indent="0">
              <a:buNone/>
            </a:pPr>
            <a:r>
              <a:rPr lang="fr-FR" sz="2000">
                <a:sym typeface="Wingdings" panose="05000000000000000000" pitchFamily="2" charset="2"/>
              </a:rPr>
              <a:t></a:t>
            </a:r>
            <a:r>
              <a:rPr lang="fr-FR" sz="2000"/>
              <a:t> Sélectionner le format Affiche</a:t>
            </a:r>
          </a:p>
          <a:p>
            <a:pPr marL="0" indent="0">
              <a:buNone/>
            </a:pPr>
            <a:endParaRPr lang="fr-FR"/>
          </a:p>
        </p:txBody>
      </p:sp>
      <p:sp>
        <p:nvSpPr>
          <p:cNvPr id="7" name="Espace réservé du contenu 6">
            <a:extLst>
              <a:ext uri="{FF2B5EF4-FFF2-40B4-BE49-F238E27FC236}">
                <a16:creationId xmlns:a16="http://schemas.microsoft.com/office/drawing/2014/main" id="{A7657067-E0A6-4164-66FC-3E838E74A9B0}"/>
              </a:ext>
            </a:extLst>
          </p:cNvPr>
          <p:cNvSpPr>
            <a:spLocks noGrp="1"/>
          </p:cNvSpPr>
          <p:nvPr>
            <p:ph idx="20"/>
          </p:nvPr>
        </p:nvSpPr>
        <p:spPr/>
        <p:txBody>
          <a:bodyPr/>
          <a:lstStyle/>
          <a:p>
            <a:r>
              <a:rPr lang="fr-FR">
                <a:solidFill>
                  <a:schemeClr val="tx1">
                    <a:lumMod val="75000"/>
                  </a:schemeClr>
                </a:solidFill>
                <a:hlinkClick r:id="rId4">
                  <a:extLst>
                    <a:ext uri="{A12FA001-AC4F-418D-AE19-62706E023703}">
                      <ahyp:hlinkClr xmlns:ahyp="http://schemas.microsoft.com/office/drawing/2018/hyperlinkcolor" val="tx"/>
                    </a:ext>
                  </a:extLst>
                </a:hlinkClick>
              </a:rPr>
              <a:t>Boite à outils travaux en hauteur </a:t>
            </a:r>
          </a:p>
          <a:p>
            <a:pPr marL="0" indent="0">
              <a:buNone/>
            </a:pPr>
            <a:r>
              <a:rPr lang="fr-FR">
                <a:solidFill>
                  <a:srgbClr val="0070C0"/>
                </a:solidFill>
                <a:hlinkClick r:id="rId4">
                  <a:extLst>
                    <a:ext uri="{A12FA001-AC4F-418D-AE19-62706E023703}">
                      <ahyp:hlinkClr xmlns:ahyp="http://schemas.microsoft.com/office/drawing/2018/hyperlinkcolor" val="tx"/>
                    </a:ext>
                  </a:extLst>
                </a:hlinkClick>
              </a:rPr>
              <a:t>https://www.preventionbtp.fr/ressources/boites-a-outils/chutes-de-hauteur-dans-le-btp</a:t>
            </a:r>
            <a:endParaRPr lang="fr-FR">
              <a:solidFill>
                <a:srgbClr val="0070C0"/>
              </a:solidFill>
            </a:endParaRPr>
          </a:p>
          <a:p>
            <a:endParaRPr lang="fr-FR" sz="1400"/>
          </a:p>
        </p:txBody>
      </p:sp>
    </p:spTree>
    <p:extLst>
      <p:ext uri="{BB962C8B-B14F-4D97-AF65-F5344CB8AC3E}">
        <p14:creationId xmlns:p14="http://schemas.microsoft.com/office/powerpoint/2010/main" val="1013016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103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4F58F8-DF39-B236-AD3D-8327CF5B8C45}"/>
              </a:ext>
            </a:extLst>
          </p:cNvPr>
          <p:cNvSpPr>
            <a:spLocks noGrp="1"/>
          </p:cNvSpPr>
          <p:nvPr>
            <p:ph type="title"/>
          </p:nvPr>
        </p:nvSpPr>
        <p:spPr/>
        <p:txBody>
          <a:bodyPr/>
          <a:lstStyle/>
          <a:p>
            <a:r>
              <a:rPr lang="fr-FR"/>
              <a:t>Objectifs du kit</a:t>
            </a:r>
          </a:p>
        </p:txBody>
      </p:sp>
      <p:sp>
        <p:nvSpPr>
          <p:cNvPr id="3" name="Espace réservé du contenu 2">
            <a:extLst>
              <a:ext uri="{FF2B5EF4-FFF2-40B4-BE49-F238E27FC236}">
                <a16:creationId xmlns:a16="http://schemas.microsoft.com/office/drawing/2014/main" id="{C9D00BE6-1375-CFA9-37F2-731987EC9CCE}"/>
              </a:ext>
            </a:extLst>
          </p:cNvPr>
          <p:cNvSpPr>
            <a:spLocks noGrp="1"/>
          </p:cNvSpPr>
          <p:nvPr>
            <p:ph idx="12"/>
          </p:nvPr>
        </p:nvSpPr>
        <p:spPr>
          <a:xfrm>
            <a:off x="381002" y="1172276"/>
            <a:ext cx="7475736" cy="3731315"/>
          </a:xfrm>
        </p:spPr>
        <p:txBody>
          <a:bodyPr/>
          <a:lstStyle/>
          <a:p>
            <a:r>
              <a:rPr lang="fr-FR"/>
              <a:t>Mieux percevoir le risque de chute de hauteur idéalement avant la formation préparant à la ©R408*</a:t>
            </a:r>
          </a:p>
          <a:p>
            <a:r>
              <a:rPr lang="fr-FR"/>
              <a:t>Reconnaître le risque de chute de hauteur comme un des risques majeurs et commun à tous les métiers de la branche</a:t>
            </a:r>
          </a:p>
          <a:p>
            <a:r>
              <a:rPr lang="fr-FR"/>
              <a:t>Classer et hiérarchiser les solutions de prévention adaptées selon le/la/le(s) situations de travail en hauteur</a:t>
            </a:r>
          </a:p>
          <a:p>
            <a:r>
              <a:rPr lang="fr-FR"/>
              <a:t>Agir en sécurité dans une situation de travail en hauteur</a:t>
            </a:r>
          </a:p>
          <a:p>
            <a:endParaRPr lang="fr-FR"/>
          </a:p>
          <a:p>
            <a:pPr marL="0" indent="0">
              <a:buNone/>
            </a:pPr>
            <a:r>
              <a:rPr lang="fr-FR" sz="1200"/>
              <a:t>*R408 : </a:t>
            </a:r>
          </a:p>
        </p:txBody>
      </p:sp>
      <p:pic>
        <p:nvPicPr>
          <p:cNvPr id="6" name="Image 5" descr="Une image contenant texte, Police, logo, Graphique&#10;&#10;Description générée automatiquement">
            <a:extLst>
              <a:ext uri="{FF2B5EF4-FFF2-40B4-BE49-F238E27FC236}">
                <a16:creationId xmlns:a16="http://schemas.microsoft.com/office/drawing/2014/main" id="{9842CF04-D937-E1E4-5F20-1718F90E02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2380" y="1896254"/>
            <a:ext cx="2756517" cy="2756517"/>
          </a:xfrm>
          <a:prstGeom prst="rect">
            <a:avLst/>
          </a:prstGeom>
        </p:spPr>
      </p:pic>
      <p:sp>
        <p:nvSpPr>
          <p:cNvPr id="4" name="ZoneTexte 3">
            <a:extLst>
              <a:ext uri="{FF2B5EF4-FFF2-40B4-BE49-F238E27FC236}">
                <a16:creationId xmlns:a16="http://schemas.microsoft.com/office/drawing/2014/main" id="{6692D197-0E21-2B3F-386C-F6722B319022}"/>
              </a:ext>
            </a:extLst>
          </p:cNvPr>
          <p:cNvSpPr txBox="1"/>
          <p:nvPr/>
        </p:nvSpPr>
        <p:spPr>
          <a:xfrm>
            <a:off x="949910" y="5547224"/>
            <a:ext cx="2352584" cy="276999"/>
          </a:xfrm>
          <a:prstGeom prst="rect">
            <a:avLst/>
          </a:prstGeom>
          <a:noFill/>
        </p:spPr>
        <p:txBody>
          <a:bodyPr wrap="square" rtlCol="0">
            <a:spAutoFit/>
          </a:bodyPr>
          <a:lstStyle/>
          <a:p>
            <a:r>
              <a:rPr lang="fr-FR" sz="1200" b="1">
                <a:hlinkClick r:id="rId3"/>
              </a:rPr>
              <a:t>Document de référence R408</a:t>
            </a:r>
            <a:endParaRPr lang="fr-FR" sz="1200" b="1"/>
          </a:p>
        </p:txBody>
      </p:sp>
    </p:spTree>
    <p:extLst>
      <p:ext uri="{BB962C8B-B14F-4D97-AF65-F5344CB8AC3E}">
        <p14:creationId xmlns:p14="http://schemas.microsoft.com/office/powerpoint/2010/main" val="2769997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F0C843-C8D5-08B5-C427-0544B1167A41}"/>
              </a:ext>
            </a:extLst>
          </p:cNvPr>
          <p:cNvSpPr>
            <a:spLocks noGrp="1"/>
          </p:cNvSpPr>
          <p:nvPr>
            <p:ph type="title"/>
          </p:nvPr>
        </p:nvSpPr>
        <p:spPr/>
        <p:txBody>
          <a:bodyPr/>
          <a:lstStyle/>
          <a:p>
            <a:r>
              <a:rPr lang="fr-FR"/>
              <a:t>Vue d’ensemble</a:t>
            </a:r>
          </a:p>
        </p:txBody>
      </p:sp>
      <p:sp>
        <p:nvSpPr>
          <p:cNvPr id="3" name="Espace réservé du contenu 2">
            <a:extLst>
              <a:ext uri="{FF2B5EF4-FFF2-40B4-BE49-F238E27FC236}">
                <a16:creationId xmlns:a16="http://schemas.microsoft.com/office/drawing/2014/main" id="{1E455F7B-4B93-60F7-E99A-1C6B0C45732C}"/>
              </a:ext>
            </a:extLst>
          </p:cNvPr>
          <p:cNvSpPr>
            <a:spLocks noGrp="1"/>
          </p:cNvSpPr>
          <p:nvPr>
            <p:ph idx="17"/>
          </p:nvPr>
        </p:nvSpPr>
        <p:spPr>
          <a:xfrm>
            <a:off x="100642" y="788915"/>
            <a:ext cx="11990716" cy="5089873"/>
          </a:xfrm>
        </p:spPr>
        <p:txBody>
          <a:bodyPr/>
          <a:lstStyle/>
          <a:p>
            <a:pPr>
              <a:lnSpc>
                <a:spcPct val="150000"/>
              </a:lnSpc>
            </a:pPr>
            <a:r>
              <a:rPr lang="fr-FR" sz="1800"/>
              <a:t>Ce kit se décompose en 2 fichiers à télécharger suivant les consignes en page suivante. Sur la page de téléchargement, vous trouverez également des outils de formation supplémentaires autour du risque de chute de hauteur (e-learning, affiches…)</a:t>
            </a:r>
          </a:p>
          <a:p>
            <a:pPr>
              <a:lnSpc>
                <a:spcPct val="150000"/>
              </a:lnSpc>
            </a:pPr>
            <a:r>
              <a:rPr lang="fr-FR" sz="1800"/>
              <a:t>L’animation dure de 1h00 à 1h30 et se découpe en 4 temps :</a:t>
            </a:r>
          </a:p>
          <a:p>
            <a:pPr marL="457200" indent="-457200">
              <a:lnSpc>
                <a:spcPct val="100000"/>
              </a:lnSpc>
              <a:buAutoNum type="arabicPeriod"/>
            </a:pPr>
            <a:r>
              <a:rPr lang="fr-FR" sz="1800"/>
              <a:t>La perception du risque de chute de hauteur par les jeunes apprenants</a:t>
            </a:r>
          </a:p>
          <a:p>
            <a:pPr marL="457200" indent="-457200">
              <a:lnSpc>
                <a:spcPct val="100000"/>
              </a:lnSpc>
              <a:buAutoNum type="arabicPeriod"/>
            </a:pPr>
            <a:r>
              <a:rPr lang="fr-FR" sz="1800"/>
              <a:t>La réalité autour de l’accidentologie en lien avec le travail en hauteur pour le BTP (statistiques de sinistralité)</a:t>
            </a:r>
          </a:p>
          <a:p>
            <a:pPr marL="457200" indent="-457200">
              <a:lnSpc>
                <a:spcPct val="100000"/>
              </a:lnSpc>
              <a:buAutoNum type="arabicPeriod"/>
            </a:pPr>
            <a:r>
              <a:rPr lang="fr-FR" sz="1800"/>
              <a:t>Les principales causes de chute de hauteur dans le BTP</a:t>
            </a:r>
          </a:p>
          <a:p>
            <a:pPr marL="457200" indent="-457200">
              <a:lnSpc>
                <a:spcPct val="100000"/>
              </a:lnSpc>
              <a:buAutoNum type="arabicPeriod"/>
            </a:pPr>
            <a:r>
              <a:rPr lang="fr-FR" sz="1800"/>
              <a:t>Les solutions de prévention : comment sécuriser le travail en hauteur ?</a:t>
            </a:r>
          </a:p>
          <a:p>
            <a:pPr>
              <a:lnSpc>
                <a:spcPct val="150000"/>
              </a:lnSpc>
            </a:pPr>
            <a:r>
              <a:rPr lang="fr-FR" sz="1800" b="1"/>
              <a:t>Le matériel à prévoir </a:t>
            </a:r>
            <a:r>
              <a:rPr lang="fr-FR" sz="1800"/>
              <a:t>: </a:t>
            </a:r>
          </a:p>
          <a:p>
            <a:pPr marL="0" indent="0">
              <a:lnSpc>
                <a:spcPct val="100000"/>
              </a:lnSpc>
              <a:buNone/>
            </a:pPr>
            <a:r>
              <a:rPr lang="fr-FR" sz="1800"/>
              <a:t>Formateur : PC avec connexion internet et vidéo projecteur avec un partage de son</a:t>
            </a:r>
          </a:p>
          <a:p>
            <a:pPr marL="0" indent="0">
              <a:lnSpc>
                <a:spcPct val="100000"/>
              </a:lnSpc>
              <a:buNone/>
            </a:pPr>
            <a:r>
              <a:rPr lang="fr-FR" sz="1800"/>
              <a:t>Apprentis : smartphone avec lecteur de QR Code et connexion internet ou wifi de ton établissement</a:t>
            </a:r>
          </a:p>
        </p:txBody>
      </p:sp>
      <p:pic>
        <p:nvPicPr>
          <p:cNvPr id="4" name="Image 3">
            <a:extLst>
              <a:ext uri="{FF2B5EF4-FFF2-40B4-BE49-F238E27FC236}">
                <a16:creationId xmlns:a16="http://schemas.microsoft.com/office/drawing/2014/main" id="{CADE3DFC-333D-B4ED-1898-58DC666EE4EB}"/>
              </a:ext>
            </a:extLst>
          </p:cNvPr>
          <p:cNvPicPr>
            <a:picLocks noChangeAspect="1"/>
          </p:cNvPicPr>
          <p:nvPr/>
        </p:nvPicPr>
        <p:blipFill>
          <a:blip r:embed="rId2"/>
          <a:stretch>
            <a:fillRect/>
          </a:stretch>
        </p:blipFill>
        <p:spPr>
          <a:xfrm>
            <a:off x="10902437" y="34139"/>
            <a:ext cx="914479" cy="914479"/>
          </a:xfrm>
          <a:prstGeom prst="rect">
            <a:avLst/>
          </a:prstGeom>
        </p:spPr>
      </p:pic>
    </p:spTree>
    <p:extLst>
      <p:ext uri="{BB962C8B-B14F-4D97-AF65-F5344CB8AC3E}">
        <p14:creationId xmlns:p14="http://schemas.microsoft.com/office/powerpoint/2010/main" val="339746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F0C843-C8D5-08B5-C427-0544B1167A41}"/>
              </a:ext>
            </a:extLst>
          </p:cNvPr>
          <p:cNvSpPr>
            <a:spLocks noGrp="1"/>
          </p:cNvSpPr>
          <p:nvPr>
            <p:ph type="title"/>
          </p:nvPr>
        </p:nvSpPr>
        <p:spPr/>
        <p:txBody>
          <a:bodyPr/>
          <a:lstStyle/>
          <a:p>
            <a:r>
              <a:rPr lang="fr-FR"/>
              <a:t>Avant de démarrer !</a:t>
            </a:r>
          </a:p>
        </p:txBody>
      </p:sp>
      <p:sp>
        <p:nvSpPr>
          <p:cNvPr id="3" name="Espace réservé du contenu 2">
            <a:extLst>
              <a:ext uri="{FF2B5EF4-FFF2-40B4-BE49-F238E27FC236}">
                <a16:creationId xmlns:a16="http://schemas.microsoft.com/office/drawing/2014/main" id="{1E455F7B-4B93-60F7-E99A-1C6B0C45732C}"/>
              </a:ext>
            </a:extLst>
          </p:cNvPr>
          <p:cNvSpPr>
            <a:spLocks noGrp="1"/>
          </p:cNvSpPr>
          <p:nvPr>
            <p:ph idx="17"/>
          </p:nvPr>
        </p:nvSpPr>
        <p:spPr>
          <a:xfrm>
            <a:off x="126854" y="2088570"/>
            <a:ext cx="11713033" cy="1814126"/>
          </a:xfrm>
        </p:spPr>
        <p:txBody>
          <a:bodyPr/>
          <a:lstStyle/>
          <a:p>
            <a:pPr marL="0" indent="0" algn="ctr">
              <a:buNone/>
            </a:pPr>
            <a:r>
              <a:rPr lang="fr-FR"/>
              <a:t>Aller sur le site </a:t>
            </a:r>
            <a:r>
              <a:rPr lang="fr-FR">
                <a:hlinkClick r:id="rId2"/>
              </a:rPr>
              <a:t>www.préventionbtp.fr</a:t>
            </a:r>
            <a:r>
              <a:rPr lang="fr-FR"/>
              <a:t> - Espace formateur et enseignant</a:t>
            </a:r>
          </a:p>
          <a:p>
            <a:pPr marL="0" indent="0" algn="ctr">
              <a:buNone/>
            </a:pPr>
            <a:r>
              <a:rPr lang="fr-FR" sz="1800"/>
              <a:t>Le kit apparaît dans le carrousel des produits. Il suffit de télécharger :</a:t>
            </a:r>
          </a:p>
          <a:p>
            <a:pPr marL="0" indent="0" algn="ctr">
              <a:buNone/>
            </a:pPr>
            <a:endParaRPr lang="fr-FR" sz="1800"/>
          </a:p>
          <a:p>
            <a:pPr marL="342900" indent="-342900">
              <a:buAutoNum type="arabicPeriod"/>
            </a:pPr>
            <a:r>
              <a:rPr lang="fr-FR" sz="1800"/>
              <a:t>Le guide du formateur (un guide pour vous détailler le déroulé de l’animation)  </a:t>
            </a:r>
          </a:p>
          <a:p>
            <a:pPr marL="342900" indent="-342900">
              <a:buAutoNum type="arabicPeriod"/>
            </a:pPr>
            <a:r>
              <a:rPr lang="fr-FR" sz="1800"/>
              <a:t>Le support d’animation (le contenu de la formation à animer) appelé : </a:t>
            </a:r>
            <a:r>
              <a:rPr lang="fr-FR" sz="1600" b="1" u="sng"/>
              <a:t>kit TH OPPBTP septembre 2024.pptx</a:t>
            </a:r>
            <a:endParaRPr lang="fr-FR" sz="1800" b="1" u="sng"/>
          </a:p>
          <a:p>
            <a:endParaRPr lang="fr-FR"/>
          </a:p>
          <a:p>
            <a:pPr marL="0" indent="0">
              <a:buNone/>
            </a:pPr>
            <a:endParaRPr lang="fr-FR"/>
          </a:p>
          <a:p>
            <a:pPr marL="0" indent="0">
              <a:buNone/>
            </a:pPr>
            <a:endParaRPr lang="fr-FR"/>
          </a:p>
          <a:p>
            <a:endParaRPr lang="fr-FR"/>
          </a:p>
          <a:p>
            <a:pPr marL="0" indent="0">
              <a:buNone/>
            </a:pPr>
            <a:endParaRPr lang="fr-FR"/>
          </a:p>
        </p:txBody>
      </p:sp>
      <p:pic>
        <p:nvPicPr>
          <p:cNvPr id="4" name="Image 3">
            <a:extLst>
              <a:ext uri="{FF2B5EF4-FFF2-40B4-BE49-F238E27FC236}">
                <a16:creationId xmlns:a16="http://schemas.microsoft.com/office/drawing/2014/main" id="{BF2DD926-41EB-A682-F9C8-46EECB24DA4C}"/>
              </a:ext>
            </a:extLst>
          </p:cNvPr>
          <p:cNvPicPr>
            <a:picLocks noChangeAspect="1"/>
          </p:cNvPicPr>
          <p:nvPr/>
        </p:nvPicPr>
        <p:blipFill>
          <a:blip r:embed="rId3"/>
          <a:stretch>
            <a:fillRect/>
          </a:stretch>
        </p:blipFill>
        <p:spPr>
          <a:xfrm>
            <a:off x="4720089" y="34139"/>
            <a:ext cx="914479" cy="914479"/>
          </a:xfrm>
          <a:prstGeom prst="rect">
            <a:avLst/>
          </a:prstGeom>
        </p:spPr>
      </p:pic>
    </p:spTree>
    <p:extLst>
      <p:ext uri="{BB962C8B-B14F-4D97-AF65-F5344CB8AC3E}">
        <p14:creationId xmlns:p14="http://schemas.microsoft.com/office/powerpoint/2010/main" val="1314941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a:extLst>
              <a:ext uri="{FF2B5EF4-FFF2-40B4-BE49-F238E27FC236}">
                <a16:creationId xmlns:a16="http://schemas.microsoft.com/office/drawing/2014/main" id="{A8736856-852A-E55D-E635-1395FAB3B395}"/>
              </a:ext>
            </a:extLst>
          </p:cNvPr>
          <p:cNvGraphicFramePr>
            <a:graphicFrameLocks noGrp="1"/>
          </p:cNvGraphicFramePr>
          <p:nvPr>
            <p:extLst>
              <p:ext uri="{D42A27DB-BD31-4B8C-83A1-F6EECF244321}">
                <p14:modId xmlns:p14="http://schemas.microsoft.com/office/powerpoint/2010/main" val="4151175169"/>
              </p:ext>
            </p:extLst>
          </p:nvPr>
        </p:nvGraphicFramePr>
        <p:xfrm>
          <a:off x="403194" y="346496"/>
          <a:ext cx="11395229" cy="2210274"/>
        </p:xfrm>
        <a:graphic>
          <a:graphicData uri="http://schemas.openxmlformats.org/drawingml/2006/table">
            <a:tbl>
              <a:tblPr/>
              <a:tblGrid>
                <a:gridCol w="2476693">
                  <a:extLst>
                    <a:ext uri="{9D8B030D-6E8A-4147-A177-3AD203B41FA5}">
                      <a16:colId xmlns:a16="http://schemas.microsoft.com/office/drawing/2014/main" val="2481839059"/>
                    </a:ext>
                  </a:extLst>
                </a:gridCol>
                <a:gridCol w="475818">
                  <a:extLst>
                    <a:ext uri="{9D8B030D-6E8A-4147-A177-3AD203B41FA5}">
                      <a16:colId xmlns:a16="http://schemas.microsoft.com/office/drawing/2014/main" val="3792298403"/>
                    </a:ext>
                  </a:extLst>
                </a:gridCol>
                <a:gridCol w="2049677">
                  <a:extLst>
                    <a:ext uri="{9D8B030D-6E8A-4147-A177-3AD203B41FA5}">
                      <a16:colId xmlns:a16="http://schemas.microsoft.com/office/drawing/2014/main" val="4112295540"/>
                    </a:ext>
                  </a:extLst>
                </a:gridCol>
                <a:gridCol w="2476693">
                  <a:extLst>
                    <a:ext uri="{9D8B030D-6E8A-4147-A177-3AD203B41FA5}">
                      <a16:colId xmlns:a16="http://schemas.microsoft.com/office/drawing/2014/main" val="182256383"/>
                    </a:ext>
                  </a:extLst>
                </a:gridCol>
                <a:gridCol w="2476693">
                  <a:extLst>
                    <a:ext uri="{9D8B030D-6E8A-4147-A177-3AD203B41FA5}">
                      <a16:colId xmlns:a16="http://schemas.microsoft.com/office/drawing/2014/main" val="224765112"/>
                    </a:ext>
                  </a:extLst>
                </a:gridCol>
                <a:gridCol w="1439655">
                  <a:extLst>
                    <a:ext uri="{9D8B030D-6E8A-4147-A177-3AD203B41FA5}">
                      <a16:colId xmlns:a16="http://schemas.microsoft.com/office/drawing/2014/main" val="3738617800"/>
                    </a:ext>
                  </a:extLst>
                </a:gridCol>
              </a:tblGrid>
              <a:tr h="276284">
                <a:tc rowSpan="2">
                  <a:txBody>
                    <a:bodyPr/>
                    <a:lstStyle/>
                    <a:p>
                      <a:pPr algn="ctr" rtl="0" fontAlgn="ctr"/>
                      <a:r>
                        <a:rPr lang="fr-FR" sz="1100" b="1" i="0" u="none" strike="noStrike">
                          <a:solidFill>
                            <a:srgbClr val="000000"/>
                          </a:solidFill>
                          <a:effectLst/>
                          <a:latin typeface="Calibri" panose="020F0502020204030204" pitchFamily="34" charset="0"/>
                        </a:rPr>
                        <a:t>Intitulé</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tc rowSpan="2">
                  <a:txBody>
                    <a:bodyPr/>
                    <a:lstStyle/>
                    <a:p>
                      <a:pPr algn="ctr" rtl="0" fontAlgn="ctr"/>
                      <a:r>
                        <a:rPr lang="fr-FR" sz="1100" b="1" i="0" u="none" strike="noStrike">
                          <a:solidFill>
                            <a:srgbClr val="000000"/>
                          </a:solidFill>
                          <a:effectLst/>
                          <a:latin typeface="Calibri" panose="020F0502020204030204" pitchFamily="34" charset="0"/>
                        </a:rPr>
                        <a:t>Durée</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tc rowSpan="2">
                  <a:txBody>
                    <a:bodyPr/>
                    <a:lstStyle/>
                    <a:p>
                      <a:pPr algn="ctr" rtl="0" fontAlgn="ctr"/>
                      <a:r>
                        <a:rPr lang="fr-FR" sz="1100" b="1" i="0" u="none" strike="noStrike">
                          <a:solidFill>
                            <a:srgbClr val="000000"/>
                          </a:solidFill>
                          <a:effectLst/>
                          <a:latin typeface="Calibri" panose="020F0502020204030204" pitchFamily="34" charset="0"/>
                        </a:rPr>
                        <a:t>Objectif de cette séquence</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tc gridSpan="2">
                  <a:txBody>
                    <a:bodyPr/>
                    <a:lstStyle/>
                    <a:p>
                      <a:pPr algn="ctr" rtl="0" fontAlgn="ctr"/>
                      <a:r>
                        <a:rPr lang="fr-FR" sz="1200" b="1" i="0" u="none" strike="noStrike">
                          <a:solidFill>
                            <a:srgbClr val="000000"/>
                          </a:solidFill>
                          <a:effectLst/>
                          <a:latin typeface="Calibri" panose="020F0502020204030204" pitchFamily="34" charset="0"/>
                        </a:rPr>
                        <a:t>Contenus des séquences : description</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tc hMerge="1">
                  <a:txBody>
                    <a:bodyPr/>
                    <a:lstStyle/>
                    <a:p>
                      <a:endParaRPr lang="fr-FR"/>
                    </a:p>
                  </a:txBody>
                  <a:tcPr/>
                </a:tc>
                <a:tc rowSpan="2">
                  <a:txBody>
                    <a:bodyPr/>
                    <a:lstStyle/>
                    <a:p>
                      <a:pPr algn="ctr" rtl="0" fontAlgn="ctr"/>
                      <a:r>
                        <a:rPr lang="fr-FR" sz="1100" b="1" i="0" u="none" strike="noStrike">
                          <a:solidFill>
                            <a:srgbClr val="000000"/>
                          </a:solidFill>
                          <a:effectLst/>
                          <a:latin typeface="Calibri" panose="020F0502020204030204" pitchFamily="34" charset="0"/>
                        </a:rPr>
                        <a:t>Méthodes, outils pédagogiques</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extLst>
                  <a:ext uri="{0D108BD9-81ED-4DB2-BD59-A6C34878D82A}">
                    <a16:rowId xmlns:a16="http://schemas.microsoft.com/office/drawing/2014/main" val="1947646755"/>
                  </a:ext>
                </a:extLst>
              </a:tr>
              <a:tr h="202609">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rtl="0" fontAlgn="ctr"/>
                      <a:r>
                        <a:rPr lang="fr-FR" sz="1200" b="1" i="0" u="none" strike="noStrike">
                          <a:solidFill>
                            <a:srgbClr val="000000"/>
                          </a:solidFill>
                          <a:effectLst/>
                          <a:latin typeface="Calibri" panose="020F0502020204030204" pitchFamily="34" charset="0"/>
                        </a:rPr>
                        <a:t>Animateur</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tc>
                  <a:txBody>
                    <a:bodyPr/>
                    <a:lstStyle/>
                    <a:p>
                      <a:pPr algn="ctr" rtl="0" fontAlgn="ctr"/>
                      <a:r>
                        <a:rPr lang="fr-FR" sz="1200" b="1" i="0" u="none" strike="noStrike">
                          <a:solidFill>
                            <a:srgbClr val="000000"/>
                          </a:solidFill>
                          <a:effectLst/>
                          <a:latin typeface="Calibri" panose="020F0502020204030204" pitchFamily="34" charset="0"/>
                        </a:rPr>
                        <a:t>Apprenants</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tc vMerge="1">
                  <a:txBody>
                    <a:bodyPr/>
                    <a:lstStyle/>
                    <a:p>
                      <a:endParaRPr lang="fr-FR"/>
                    </a:p>
                  </a:txBody>
                  <a:tcPr/>
                </a:tc>
                <a:extLst>
                  <a:ext uri="{0D108BD9-81ED-4DB2-BD59-A6C34878D82A}">
                    <a16:rowId xmlns:a16="http://schemas.microsoft.com/office/drawing/2014/main" val="2406067182"/>
                  </a:ext>
                </a:extLst>
              </a:tr>
              <a:tr h="1731381">
                <a:tc>
                  <a:txBody>
                    <a:bodyPr/>
                    <a:lstStyle/>
                    <a:p>
                      <a:pPr algn="l" rtl="0" fontAlgn="t"/>
                      <a:r>
                        <a:rPr lang="fr-FR" sz="1200" b="0" i="0" u="none" strike="noStrike">
                          <a:solidFill>
                            <a:srgbClr val="000000"/>
                          </a:solidFill>
                          <a:effectLst/>
                          <a:latin typeface="Calibri" panose="020F0502020204030204" pitchFamily="34" charset="0"/>
                        </a:rPr>
                        <a:t> 1 - Accueil  </a:t>
                      </a:r>
                    </a:p>
                  </a:txBody>
                  <a:tcPr marL="9224" marR="9224" marT="92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fr-FR" sz="1200" b="0" i="0" u="none" strike="noStrike">
                          <a:solidFill>
                            <a:srgbClr val="000000"/>
                          </a:solidFill>
                          <a:effectLst/>
                          <a:latin typeface="Calibri" panose="020F0502020204030204" pitchFamily="34" charset="0"/>
                        </a:rPr>
                        <a:t>5'</a:t>
                      </a:r>
                    </a:p>
                  </a:txBody>
                  <a:tcPr marL="9224" marR="9224" marT="92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buClr>
                          <a:srgbClr val="000000"/>
                        </a:buClr>
                        <a:buSzPts val="1200"/>
                        <a:buFont typeface="Calibri" panose="020F0502020204030204" pitchFamily="34" charset="0"/>
                        <a:buNone/>
                      </a:pPr>
                      <a:r>
                        <a:rPr lang="fr-FR" sz="1200" b="0" i="0" u="none" strike="noStrike">
                          <a:solidFill>
                            <a:srgbClr val="000000"/>
                          </a:solidFill>
                          <a:effectLst/>
                          <a:latin typeface="Calibri" panose="020F0502020204030204" pitchFamily="34" charset="0"/>
                        </a:rPr>
                        <a:t>Accueillir les apprenants et présenter brièvement les objectifs de la séance ainsi que son organisation.</a:t>
                      </a:r>
                    </a:p>
                  </a:txBody>
                  <a:tcPr marL="9224" marR="9224" marT="92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200" b="0" i="0" u="none" strike="noStrike" kern="1200">
                          <a:solidFill>
                            <a:srgbClr val="000000"/>
                          </a:solidFill>
                          <a:effectLst/>
                          <a:latin typeface="Calibri" panose="020F0502020204030204" pitchFamily="34" charset="0"/>
                          <a:ea typeface="+mn-ea"/>
                          <a:cs typeface="+mn-cs"/>
                        </a:rPr>
                        <a:t>L’animateur de la formation, accueille les apprentis. Il présente rapidement les objectifs de l’atelier et son déroulé. Il invite les apprentis à sortir leur smartphone, pour répondre aux 4 quiz, à partir des QR codes qui s’afficheront sur la présentation.</a:t>
                      </a:r>
                    </a:p>
                  </a:txBody>
                  <a:tcPr marL="9224" marR="9224" marT="92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200" b="0" i="0" u="none" strike="noStrike" kern="1200">
                          <a:solidFill>
                            <a:srgbClr val="000000"/>
                          </a:solidFill>
                          <a:effectLst/>
                          <a:latin typeface="Calibri" panose="020F0502020204030204" pitchFamily="34" charset="0"/>
                          <a:ea typeface="+mn-ea"/>
                          <a:cs typeface="+mn-cs"/>
                        </a:rPr>
                        <a:t>Les apprentis écoutent le formateur. Ils s’assurent d’avoir leurs smartphones chargés et une connexion internet. </a:t>
                      </a:r>
                    </a:p>
                  </a:txBody>
                  <a:tcPr marL="9224" marR="9224" marT="92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fr-FR" sz="1200" b="0" i="0" u="none" strike="noStrike">
                          <a:solidFill>
                            <a:srgbClr val="000000"/>
                          </a:solidFill>
                          <a:effectLst/>
                          <a:latin typeface="Calibri" panose="020F0502020204030204" pitchFamily="34" charset="0"/>
                        </a:rPr>
                        <a:t>Expositive</a:t>
                      </a:r>
                    </a:p>
                  </a:txBody>
                  <a:tcPr marL="9224" marR="9224" marT="92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8480682"/>
                  </a:ext>
                </a:extLst>
              </a:tr>
            </a:tbl>
          </a:graphicData>
        </a:graphic>
      </p:graphicFrame>
      <p:graphicFrame>
        <p:nvGraphicFramePr>
          <p:cNvPr id="2" name="Tableau 1">
            <a:extLst>
              <a:ext uri="{FF2B5EF4-FFF2-40B4-BE49-F238E27FC236}">
                <a16:creationId xmlns:a16="http://schemas.microsoft.com/office/drawing/2014/main" id="{6109D0AB-FF6C-818D-5C89-C61DFD53A48A}"/>
              </a:ext>
            </a:extLst>
          </p:cNvPr>
          <p:cNvGraphicFramePr>
            <a:graphicFrameLocks noGrp="1"/>
          </p:cNvGraphicFramePr>
          <p:nvPr>
            <p:extLst>
              <p:ext uri="{D42A27DB-BD31-4B8C-83A1-F6EECF244321}">
                <p14:modId xmlns:p14="http://schemas.microsoft.com/office/powerpoint/2010/main" val="414401042"/>
              </p:ext>
            </p:extLst>
          </p:nvPr>
        </p:nvGraphicFramePr>
        <p:xfrm>
          <a:off x="393577" y="2228372"/>
          <a:ext cx="11395229" cy="4145717"/>
        </p:xfrm>
        <a:graphic>
          <a:graphicData uri="http://schemas.openxmlformats.org/drawingml/2006/table">
            <a:tbl>
              <a:tblPr/>
              <a:tblGrid>
                <a:gridCol w="2476693">
                  <a:extLst>
                    <a:ext uri="{9D8B030D-6E8A-4147-A177-3AD203B41FA5}">
                      <a16:colId xmlns:a16="http://schemas.microsoft.com/office/drawing/2014/main" val="2481839059"/>
                    </a:ext>
                  </a:extLst>
                </a:gridCol>
                <a:gridCol w="475818">
                  <a:extLst>
                    <a:ext uri="{9D8B030D-6E8A-4147-A177-3AD203B41FA5}">
                      <a16:colId xmlns:a16="http://schemas.microsoft.com/office/drawing/2014/main" val="3792298403"/>
                    </a:ext>
                  </a:extLst>
                </a:gridCol>
                <a:gridCol w="2049677">
                  <a:extLst>
                    <a:ext uri="{9D8B030D-6E8A-4147-A177-3AD203B41FA5}">
                      <a16:colId xmlns:a16="http://schemas.microsoft.com/office/drawing/2014/main" val="4112295540"/>
                    </a:ext>
                  </a:extLst>
                </a:gridCol>
                <a:gridCol w="2476693">
                  <a:extLst>
                    <a:ext uri="{9D8B030D-6E8A-4147-A177-3AD203B41FA5}">
                      <a16:colId xmlns:a16="http://schemas.microsoft.com/office/drawing/2014/main" val="182256383"/>
                    </a:ext>
                  </a:extLst>
                </a:gridCol>
                <a:gridCol w="2476693">
                  <a:extLst>
                    <a:ext uri="{9D8B030D-6E8A-4147-A177-3AD203B41FA5}">
                      <a16:colId xmlns:a16="http://schemas.microsoft.com/office/drawing/2014/main" val="224765112"/>
                    </a:ext>
                  </a:extLst>
                </a:gridCol>
                <a:gridCol w="1439655">
                  <a:extLst>
                    <a:ext uri="{9D8B030D-6E8A-4147-A177-3AD203B41FA5}">
                      <a16:colId xmlns:a16="http://schemas.microsoft.com/office/drawing/2014/main" val="3738617800"/>
                    </a:ext>
                  </a:extLst>
                </a:gridCol>
              </a:tblGrid>
              <a:tr h="276284">
                <a:tc rowSpan="2">
                  <a:txBody>
                    <a:bodyPr/>
                    <a:lstStyle/>
                    <a:p>
                      <a:pPr algn="ctr" rtl="0" fontAlgn="ctr"/>
                      <a:r>
                        <a:rPr lang="fr-FR" sz="1100" b="1" i="0" u="none" strike="noStrike">
                          <a:solidFill>
                            <a:srgbClr val="000000"/>
                          </a:solidFill>
                          <a:effectLst/>
                          <a:latin typeface="Calibri" panose="020F0502020204030204" pitchFamily="34" charset="0"/>
                        </a:rPr>
                        <a:t>Intitulé</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tc rowSpan="2">
                  <a:txBody>
                    <a:bodyPr/>
                    <a:lstStyle/>
                    <a:p>
                      <a:pPr algn="ctr" rtl="0" fontAlgn="ctr"/>
                      <a:r>
                        <a:rPr lang="fr-FR" sz="1100" b="1" i="0" u="none" strike="noStrike">
                          <a:solidFill>
                            <a:srgbClr val="000000"/>
                          </a:solidFill>
                          <a:effectLst/>
                          <a:latin typeface="Calibri" panose="020F0502020204030204" pitchFamily="34" charset="0"/>
                        </a:rPr>
                        <a:t>Durée</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tc rowSpan="2">
                  <a:txBody>
                    <a:bodyPr/>
                    <a:lstStyle/>
                    <a:p>
                      <a:pPr algn="ctr" rtl="0" fontAlgn="ctr"/>
                      <a:r>
                        <a:rPr lang="fr-FR" sz="1100" b="1" i="0" u="none" strike="noStrike">
                          <a:solidFill>
                            <a:srgbClr val="000000"/>
                          </a:solidFill>
                          <a:effectLst/>
                          <a:latin typeface="Calibri" panose="020F0502020204030204" pitchFamily="34" charset="0"/>
                        </a:rPr>
                        <a:t>Objectif de cette séquence</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tc gridSpan="2">
                  <a:txBody>
                    <a:bodyPr/>
                    <a:lstStyle/>
                    <a:p>
                      <a:pPr algn="ctr" rtl="0" fontAlgn="ctr"/>
                      <a:r>
                        <a:rPr lang="fr-FR" sz="1200" b="1" i="0" u="none" strike="noStrike">
                          <a:solidFill>
                            <a:srgbClr val="000000"/>
                          </a:solidFill>
                          <a:effectLst/>
                          <a:latin typeface="Calibri" panose="020F0502020204030204" pitchFamily="34" charset="0"/>
                        </a:rPr>
                        <a:t>Contenus des séquences : description</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tc hMerge="1">
                  <a:txBody>
                    <a:bodyPr/>
                    <a:lstStyle/>
                    <a:p>
                      <a:endParaRPr lang="fr-FR"/>
                    </a:p>
                  </a:txBody>
                  <a:tcPr/>
                </a:tc>
                <a:tc rowSpan="2">
                  <a:txBody>
                    <a:bodyPr/>
                    <a:lstStyle/>
                    <a:p>
                      <a:pPr algn="ctr" rtl="0" fontAlgn="ctr"/>
                      <a:r>
                        <a:rPr lang="fr-FR" sz="1100" b="1" i="0" u="none" strike="noStrike">
                          <a:solidFill>
                            <a:srgbClr val="000000"/>
                          </a:solidFill>
                          <a:effectLst/>
                          <a:latin typeface="Calibri" panose="020F0502020204030204" pitchFamily="34" charset="0"/>
                        </a:rPr>
                        <a:t>Méthodes, outils pédagogiques</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extLst>
                  <a:ext uri="{0D108BD9-81ED-4DB2-BD59-A6C34878D82A}">
                    <a16:rowId xmlns:a16="http://schemas.microsoft.com/office/drawing/2014/main" val="1947646755"/>
                  </a:ext>
                </a:extLst>
              </a:tr>
              <a:tr h="202609">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rtl="0" fontAlgn="ctr"/>
                      <a:r>
                        <a:rPr lang="fr-FR" sz="1200" b="1" i="0" u="none" strike="noStrike">
                          <a:solidFill>
                            <a:srgbClr val="000000"/>
                          </a:solidFill>
                          <a:effectLst/>
                          <a:latin typeface="Calibri" panose="020F0502020204030204" pitchFamily="34" charset="0"/>
                        </a:rPr>
                        <a:t>Animateur</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tc>
                  <a:txBody>
                    <a:bodyPr/>
                    <a:lstStyle/>
                    <a:p>
                      <a:pPr algn="ctr" rtl="0" fontAlgn="ctr"/>
                      <a:r>
                        <a:rPr lang="fr-FR" sz="1200" b="1" i="0" u="none" strike="noStrike">
                          <a:solidFill>
                            <a:srgbClr val="000000"/>
                          </a:solidFill>
                          <a:effectLst/>
                          <a:latin typeface="Calibri" panose="020F0502020204030204" pitchFamily="34" charset="0"/>
                        </a:rPr>
                        <a:t>Apprenants</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tc vMerge="1">
                  <a:txBody>
                    <a:bodyPr/>
                    <a:lstStyle/>
                    <a:p>
                      <a:endParaRPr lang="fr-FR"/>
                    </a:p>
                  </a:txBody>
                  <a:tcPr/>
                </a:tc>
                <a:extLst>
                  <a:ext uri="{0D108BD9-81ED-4DB2-BD59-A6C34878D82A}">
                    <a16:rowId xmlns:a16="http://schemas.microsoft.com/office/drawing/2014/main" val="2406067182"/>
                  </a:ext>
                </a:extLst>
              </a:tr>
              <a:tr h="1759891">
                <a:tc>
                  <a:txBody>
                    <a:bodyPr/>
                    <a:lstStyle/>
                    <a:p>
                      <a:pPr algn="l" rtl="0" fontAlgn="t"/>
                      <a:r>
                        <a:rPr lang="fr-FR" sz="1200" b="0" i="0" u="none" strike="noStrike">
                          <a:solidFill>
                            <a:srgbClr val="000000"/>
                          </a:solidFill>
                          <a:effectLst/>
                          <a:latin typeface="Calibri" panose="020F0502020204030204" pitchFamily="34" charset="0"/>
                        </a:rPr>
                        <a:t> 2 - Partie 1 : la perception du risque chute de hauteur par les jeunes apprentis</a:t>
                      </a:r>
                    </a:p>
                    <a:p>
                      <a:pPr algn="l" rtl="0" fontAlgn="t"/>
                      <a:endParaRPr lang="fr-FR" sz="1200" b="0" i="0" u="none" strike="noStrike">
                        <a:solidFill>
                          <a:srgbClr val="000000"/>
                        </a:solidFill>
                        <a:effectLst/>
                        <a:latin typeface="Calibri" panose="020F0502020204030204" pitchFamily="34" charset="0"/>
                      </a:endParaRPr>
                    </a:p>
                    <a:p>
                      <a:pPr algn="l" rtl="0" fontAlgn="t"/>
                      <a:r>
                        <a:rPr lang="fr-FR" sz="1200" b="1" i="0" u="none" strike="noStrike">
                          <a:solidFill>
                            <a:srgbClr val="FF0000"/>
                          </a:solidFill>
                          <a:effectLst/>
                          <a:latin typeface="Calibri" panose="020F0502020204030204" pitchFamily="34" charset="0"/>
                        </a:rPr>
                        <a:t>Page 3 à 11 du support d’animation</a:t>
                      </a:r>
                    </a:p>
                  </a:txBody>
                  <a:tcPr marL="9224" marR="9224" marT="92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fr-FR" sz="1200" b="0" i="0" u="none" strike="noStrike">
                          <a:solidFill>
                            <a:srgbClr val="000000"/>
                          </a:solidFill>
                          <a:effectLst/>
                          <a:latin typeface="Calibri" panose="020F0502020204030204" pitchFamily="34" charset="0"/>
                        </a:rPr>
                        <a:t>15’ </a:t>
                      </a:r>
                    </a:p>
                    <a:p>
                      <a:pPr algn="ctr" rtl="0" fontAlgn="t"/>
                      <a:r>
                        <a:rPr lang="fr-FR" sz="1200" b="0" i="0" u="none" strike="noStrike">
                          <a:solidFill>
                            <a:srgbClr val="000000"/>
                          </a:solidFill>
                          <a:effectLst/>
                          <a:latin typeface="Calibri" panose="020F0502020204030204" pitchFamily="34" charset="0"/>
                        </a:rPr>
                        <a:t>à 20’</a:t>
                      </a:r>
                    </a:p>
                  </a:txBody>
                  <a:tcPr marL="9224" marR="9224" marT="92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buClr>
                          <a:srgbClr val="000000"/>
                        </a:buClr>
                        <a:buSzPts val="1200"/>
                        <a:buFont typeface="Calibri" panose="020F0502020204030204" pitchFamily="34" charset="0"/>
                        <a:buNone/>
                      </a:pPr>
                      <a:r>
                        <a:rPr lang="fr-FR" sz="1200" b="0" i="0" u="none" strike="noStrike">
                          <a:solidFill>
                            <a:srgbClr val="000000"/>
                          </a:solidFill>
                          <a:effectLst/>
                          <a:latin typeface="Calibri" panose="020F0502020204030204" pitchFamily="34" charset="0"/>
                        </a:rPr>
                        <a:t>Questionner les apprentis sur leur propre perception du risque de chute de hauteur (la réponse est individuelle)</a:t>
                      </a:r>
                    </a:p>
                    <a:p>
                      <a:pPr algn="l" rtl="0" fontAlgn="t">
                        <a:buClr>
                          <a:srgbClr val="000000"/>
                        </a:buClr>
                        <a:buSzPts val="1200"/>
                        <a:buFont typeface="Calibri" panose="020F0502020204030204" pitchFamily="34" charset="0"/>
                        <a:buNone/>
                      </a:pPr>
                      <a:endParaRPr lang="fr-FR" sz="1200" b="0" i="0" u="none" strike="noStrike">
                        <a:solidFill>
                          <a:srgbClr val="000000"/>
                        </a:solidFill>
                        <a:effectLst/>
                        <a:latin typeface="Calibri" panose="020F0502020204030204" pitchFamily="34" charset="0"/>
                      </a:endParaRPr>
                    </a:p>
                    <a:p>
                      <a:pPr algn="l" rtl="0" fontAlgn="t">
                        <a:buClr>
                          <a:srgbClr val="000000"/>
                        </a:buClr>
                        <a:buSzPts val="1200"/>
                        <a:buFont typeface="Calibri" panose="020F0502020204030204" pitchFamily="34" charset="0"/>
                        <a:buNone/>
                      </a:pPr>
                      <a:r>
                        <a:rPr lang="fr-FR" sz="1200" b="0" i="0" u="none" strike="noStrike">
                          <a:solidFill>
                            <a:srgbClr val="000000"/>
                          </a:solidFill>
                          <a:effectLst/>
                          <a:latin typeface="Calibri" panose="020F0502020204030204" pitchFamily="34" charset="0"/>
                        </a:rPr>
                        <a:t>Echanger avec les apprentis</a:t>
                      </a:r>
                    </a:p>
                    <a:p>
                      <a:pPr algn="l" rtl="0" fontAlgn="t">
                        <a:buClr>
                          <a:srgbClr val="000000"/>
                        </a:buClr>
                        <a:buSzPts val="1200"/>
                        <a:buFont typeface="Calibri" panose="020F0502020204030204" pitchFamily="34" charset="0"/>
                        <a:buNone/>
                      </a:pPr>
                      <a:endParaRPr lang="fr-FR" sz="1200" b="0" i="0" u="none" strike="noStrike">
                        <a:solidFill>
                          <a:srgbClr val="000000"/>
                        </a:solidFill>
                        <a:effectLst/>
                        <a:latin typeface="Calibri" panose="020F0502020204030204" pitchFamily="34" charset="0"/>
                      </a:endParaRPr>
                    </a:p>
                    <a:p>
                      <a:pPr algn="l" rtl="0" fontAlgn="t">
                        <a:buClr>
                          <a:srgbClr val="000000"/>
                        </a:buClr>
                        <a:buSzPts val="1200"/>
                        <a:buFont typeface="Calibri" panose="020F0502020204030204" pitchFamily="34" charset="0"/>
                        <a:buNone/>
                      </a:pPr>
                      <a:endParaRPr lang="fr-FR" sz="1200" b="0" i="0" u="none" strike="noStrike">
                        <a:solidFill>
                          <a:srgbClr val="000000"/>
                        </a:solidFill>
                        <a:effectLst/>
                        <a:latin typeface="Calibri" panose="020F0502020204030204" pitchFamily="34" charset="0"/>
                      </a:endParaRPr>
                    </a:p>
                  </a:txBody>
                  <a:tcPr marL="9224" marR="9224" marT="92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200" b="0" i="0" u="none" strike="noStrike" kern="1200">
                          <a:solidFill>
                            <a:srgbClr val="000000"/>
                          </a:solidFill>
                          <a:effectLst/>
                          <a:latin typeface="Calibri" panose="020F0502020204030204" pitchFamily="34" charset="0"/>
                          <a:ea typeface="+mn-ea"/>
                          <a:cs typeface="+mn-cs"/>
                        </a:rPr>
                        <a:t>Le formateur lance cette partie en démarrant la première vidéo. Cette courte vidéo est un avant-goût  (teasing) de la vidéo de fin. </a:t>
                      </a:r>
                    </a:p>
                    <a:p>
                      <a:pPr algn="l" fontAlgn="t"/>
                      <a:r>
                        <a:rPr lang="fr-FR" sz="1200" b="0" i="0" u="none" strike="noStrike" kern="1200">
                          <a:solidFill>
                            <a:srgbClr val="000000"/>
                          </a:solidFill>
                          <a:effectLst/>
                          <a:latin typeface="Calibri" panose="020F0502020204030204" pitchFamily="34" charset="0"/>
                          <a:ea typeface="+mn-ea"/>
                          <a:cs typeface="+mn-cs"/>
                        </a:rPr>
                        <a:t>Il demande aux apprentis de mémoriser la séquence en attendant la vidéo complète en fin de formation. Il questionne rapidement les apprentis pour avoir leurs avis sur la vidéo. </a:t>
                      </a:r>
                    </a:p>
                    <a:p>
                      <a:pPr algn="l" fontAlgn="t"/>
                      <a:r>
                        <a:rPr lang="fr-FR" sz="1200" b="0" i="0" u="none" strike="noStrike" kern="1200">
                          <a:solidFill>
                            <a:srgbClr val="000000"/>
                          </a:solidFill>
                          <a:effectLst/>
                          <a:latin typeface="Calibri" panose="020F0502020204030204" pitchFamily="34" charset="0"/>
                          <a:ea typeface="+mn-ea"/>
                          <a:cs typeface="+mn-cs"/>
                        </a:rPr>
                        <a:t>Le formateur donne les consignes pour répondre au quiz interactif : les apprenants scannent le QR code individuellement pour répondre aux questions sur leur propre perception du risque de chute de hauteur. Il précise que parfois, plusieurs réponses sont possibles. Le formateur précise que sur ce quiz, les apprentis sont libres d’exprimer une perception et aucun score ne sera donné. </a:t>
                      </a:r>
                    </a:p>
                  </a:txBody>
                  <a:tcPr marL="9224" marR="9224" marT="92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200" b="0" i="0" u="none" strike="noStrike" kern="1200">
                          <a:solidFill>
                            <a:srgbClr val="000000"/>
                          </a:solidFill>
                          <a:effectLst/>
                          <a:latin typeface="Calibri" panose="020F0502020204030204" pitchFamily="34" charset="0"/>
                          <a:ea typeface="+mn-ea"/>
                          <a:cs typeface="+mn-cs"/>
                        </a:rPr>
                        <a:t>Les apprentis regardent attentivement la vidéo.</a:t>
                      </a:r>
                    </a:p>
                    <a:p>
                      <a:pPr algn="l" fontAlgn="t"/>
                      <a:endParaRPr lang="fr-FR" sz="1200" b="0" i="0" u="none" strike="noStrike" kern="1200">
                        <a:solidFill>
                          <a:srgbClr val="000000"/>
                        </a:solidFill>
                        <a:effectLst/>
                        <a:latin typeface="Calibri" panose="020F0502020204030204" pitchFamily="34" charset="0"/>
                        <a:ea typeface="+mn-ea"/>
                        <a:cs typeface="+mn-cs"/>
                      </a:endParaRPr>
                    </a:p>
                    <a:p>
                      <a:pPr algn="l" fontAlgn="t"/>
                      <a:endParaRPr lang="fr-FR" sz="1200" b="0" i="0" u="none" strike="noStrike" kern="1200">
                        <a:solidFill>
                          <a:srgbClr val="000000"/>
                        </a:solidFill>
                        <a:effectLst/>
                        <a:latin typeface="Calibri" panose="020F0502020204030204" pitchFamily="34" charset="0"/>
                        <a:ea typeface="+mn-ea"/>
                        <a:cs typeface="+mn-cs"/>
                      </a:endParaRPr>
                    </a:p>
                    <a:p>
                      <a:pPr algn="l" fontAlgn="t"/>
                      <a:endParaRPr lang="fr-FR" sz="1200" b="0" i="0" u="none" strike="noStrike" kern="1200">
                        <a:solidFill>
                          <a:srgbClr val="000000"/>
                        </a:solidFill>
                        <a:effectLst/>
                        <a:latin typeface="Calibri" panose="020F0502020204030204" pitchFamily="34" charset="0"/>
                        <a:ea typeface="+mn-ea"/>
                        <a:cs typeface="+mn-cs"/>
                      </a:endParaRPr>
                    </a:p>
                    <a:p>
                      <a:pPr algn="l" fontAlgn="t"/>
                      <a:endParaRPr lang="fr-FR" sz="1200" b="0" i="0" u="none" strike="noStrike" kern="1200">
                        <a:solidFill>
                          <a:srgbClr val="000000"/>
                        </a:solidFill>
                        <a:effectLst/>
                        <a:latin typeface="Calibri" panose="020F0502020204030204" pitchFamily="34" charset="0"/>
                        <a:ea typeface="+mn-ea"/>
                        <a:cs typeface="+mn-cs"/>
                      </a:endParaRPr>
                    </a:p>
                    <a:p>
                      <a:pPr algn="l" fontAlgn="t"/>
                      <a:endParaRPr lang="fr-FR" sz="1200" b="0" i="0" u="none" strike="noStrike" kern="1200">
                        <a:solidFill>
                          <a:srgbClr val="000000"/>
                        </a:solidFill>
                        <a:effectLst/>
                        <a:latin typeface="Calibri" panose="020F0502020204030204" pitchFamily="34" charset="0"/>
                        <a:ea typeface="+mn-ea"/>
                        <a:cs typeface="+mn-cs"/>
                      </a:endParaRPr>
                    </a:p>
                    <a:p>
                      <a:pPr algn="l" fontAlgn="t"/>
                      <a:endParaRPr lang="fr-FR" sz="1200" b="0" i="0" u="none" strike="noStrike" kern="1200">
                        <a:solidFill>
                          <a:srgbClr val="000000"/>
                        </a:solidFill>
                        <a:effectLst/>
                        <a:latin typeface="Calibri" panose="020F0502020204030204" pitchFamily="34" charset="0"/>
                        <a:ea typeface="+mn-ea"/>
                        <a:cs typeface="+mn-cs"/>
                      </a:endParaRPr>
                    </a:p>
                    <a:p>
                      <a:pPr algn="l" fontAlgn="t"/>
                      <a:endParaRPr lang="fr-FR" sz="1200" b="0" i="0" u="none" strike="noStrike" kern="1200">
                        <a:solidFill>
                          <a:srgbClr val="000000"/>
                        </a:solidFill>
                        <a:effectLst/>
                        <a:latin typeface="Calibri" panose="020F0502020204030204" pitchFamily="34" charset="0"/>
                        <a:ea typeface="+mn-ea"/>
                        <a:cs typeface="+mn-cs"/>
                      </a:endParaRPr>
                    </a:p>
                    <a:p>
                      <a:pPr algn="l" fontAlgn="t"/>
                      <a:endParaRPr lang="fr-FR" sz="1200" b="0" i="0" u="none" strike="noStrike" kern="1200">
                        <a:solidFill>
                          <a:srgbClr val="000000"/>
                        </a:solidFill>
                        <a:effectLst/>
                        <a:latin typeface="Calibri" panose="020F0502020204030204" pitchFamily="34" charset="0"/>
                        <a:ea typeface="+mn-ea"/>
                        <a:cs typeface="+mn-cs"/>
                      </a:endParaRPr>
                    </a:p>
                    <a:p>
                      <a:pPr algn="l" fontAlgn="t"/>
                      <a:r>
                        <a:rPr lang="fr-FR" sz="1200" b="0" i="0" u="none" strike="noStrike" kern="1200">
                          <a:solidFill>
                            <a:srgbClr val="000000"/>
                          </a:solidFill>
                          <a:effectLst/>
                          <a:latin typeface="Calibri" panose="020F0502020204030204" pitchFamily="34" charset="0"/>
                          <a:ea typeface="+mn-ea"/>
                          <a:cs typeface="+mn-cs"/>
                        </a:rPr>
                        <a:t>Ils répondent aux questions sur cette séquence vidéo. Ils répondent aux quiz à partir de leur smartphone. Ensuite, ils échangent avec le formateur sur leurs réponses. </a:t>
                      </a:r>
                    </a:p>
                  </a:txBody>
                  <a:tcPr marL="9224" marR="9224" marT="92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fr-FR" sz="1200" b="0" i="0" u="none" strike="noStrike">
                          <a:solidFill>
                            <a:srgbClr val="000000"/>
                          </a:solidFill>
                          <a:effectLst/>
                          <a:latin typeface="Calibri" panose="020F0502020204030204" pitchFamily="34" charset="0"/>
                        </a:rPr>
                        <a:t>Interrogative (QUIZ)</a:t>
                      </a:r>
                    </a:p>
                    <a:p>
                      <a:pPr algn="l" rtl="0" fontAlgn="t"/>
                      <a:r>
                        <a:rPr lang="fr-FR" sz="1200" b="0" i="0" u="none" strike="noStrike">
                          <a:solidFill>
                            <a:srgbClr val="000000"/>
                          </a:solidFill>
                          <a:effectLst/>
                          <a:latin typeface="Calibri" panose="020F0502020204030204" pitchFamily="34" charset="0"/>
                        </a:rPr>
                        <a:t>Interactive (QUIZ)</a:t>
                      </a:r>
                    </a:p>
                    <a:p>
                      <a:pPr algn="l" rtl="0" fontAlgn="t"/>
                      <a:r>
                        <a:rPr lang="fr-FR" sz="1200" b="0" i="0" u="none" strike="noStrike">
                          <a:solidFill>
                            <a:srgbClr val="000000"/>
                          </a:solidFill>
                          <a:effectLst/>
                          <a:latin typeface="Calibri" panose="020F0502020204030204" pitchFamily="34" charset="0"/>
                        </a:rPr>
                        <a:t>Démonstrative (2 vidéos)</a:t>
                      </a:r>
                    </a:p>
                  </a:txBody>
                  <a:tcPr marL="9224" marR="9224" marT="92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8480682"/>
                  </a:ext>
                </a:extLst>
              </a:tr>
            </a:tbl>
          </a:graphicData>
        </a:graphic>
      </p:graphicFrame>
    </p:spTree>
    <p:extLst>
      <p:ext uri="{BB962C8B-B14F-4D97-AF65-F5344CB8AC3E}">
        <p14:creationId xmlns:p14="http://schemas.microsoft.com/office/powerpoint/2010/main" val="267252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a:extLst>
              <a:ext uri="{FF2B5EF4-FFF2-40B4-BE49-F238E27FC236}">
                <a16:creationId xmlns:a16="http://schemas.microsoft.com/office/drawing/2014/main" id="{A8736856-852A-E55D-E635-1395FAB3B395}"/>
              </a:ext>
            </a:extLst>
          </p:cNvPr>
          <p:cNvGraphicFramePr>
            <a:graphicFrameLocks noGrp="1"/>
          </p:cNvGraphicFramePr>
          <p:nvPr>
            <p:extLst>
              <p:ext uri="{D42A27DB-BD31-4B8C-83A1-F6EECF244321}">
                <p14:modId xmlns:p14="http://schemas.microsoft.com/office/powerpoint/2010/main" val="3448206476"/>
              </p:ext>
            </p:extLst>
          </p:nvPr>
        </p:nvGraphicFramePr>
        <p:xfrm>
          <a:off x="398385" y="346496"/>
          <a:ext cx="11395229" cy="5922328"/>
        </p:xfrm>
        <a:graphic>
          <a:graphicData uri="http://schemas.openxmlformats.org/drawingml/2006/table">
            <a:tbl>
              <a:tblPr/>
              <a:tblGrid>
                <a:gridCol w="2476693">
                  <a:extLst>
                    <a:ext uri="{9D8B030D-6E8A-4147-A177-3AD203B41FA5}">
                      <a16:colId xmlns:a16="http://schemas.microsoft.com/office/drawing/2014/main" val="2481839059"/>
                    </a:ext>
                  </a:extLst>
                </a:gridCol>
                <a:gridCol w="475818">
                  <a:extLst>
                    <a:ext uri="{9D8B030D-6E8A-4147-A177-3AD203B41FA5}">
                      <a16:colId xmlns:a16="http://schemas.microsoft.com/office/drawing/2014/main" val="3792298403"/>
                    </a:ext>
                  </a:extLst>
                </a:gridCol>
                <a:gridCol w="2049677">
                  <a:extLst>
                    <a:ext uri="{9D8B030D-6E8A-4147-A177-3AD203B41FA5}">
                      <a16:colId xmlns:a16="http://schemas.microsoft.com/office/drawing/2014/main" val="4112295540"/>
                    </a:ext>
                  </a:extLst>
                </a:gridCol>
                <a:gridCol w="2476693">
                  <a:extLst>
                    <a:ext uri="{9D8B030D-6E8A-4147-A177-3AD203B41FA5}">
                      <a16:colId xmlns:a16="http://schemas.microsoft.com/office/drawing/2014/main" val="182256383"/>
                    </a:ext>
                  </a:extLst>
                </a:gridCol>
                <a:gridCol w="2476693">
                  <a:extLst>
                    <a:ext uri="{9D8B030D-6E8A-4147-A177-3AD203B41FA5}">
                      <a16:colId xmlns:a16="http://schemas.microsoft.com/office/drawing/2014/main" val="224765112"/>
                    </a:ext>
                  </a:extLst>
                </a:gridCol>
                <a:gridCol w="1439655">
                  <a:extLst>
                    <a:ext uri="{9D8B030D-6E8A-4147-A177-3AD203B41FA5}">
                      <a16:colId xmlns:a16="http://schemas.microsoft.com/office/drawing/2014/main" val="3738617800"/>
                    </a:ext>
                  </a:extLst>
                </a:gridCol>
              </a:tblGrid>
              <a:tr h="291730">
                <a:tc rowSpan="2">
                  <a:txBody>
                    <a:bodyPr/>
                    <a:lstStyle/>
                    <a:p>
                      <a:pPr algn="ctr" rtl="0" fontAlgn="ctr"/>
                      <a:r>
                        <a:rPr lang="fr-FR" sz="1100" b="1" i="0" u="none" strike="noStrike">
                          <a:solidFill>
                            <a:srgbClr val="000000"/>
                          </a:solidFill>
                          <a:effectLst/>
                          <a:latin typeface="Calibri" panose="020F0502020204030204" pitchFamily="34" charset="0"/>
                        </a:rPr>
                        <a:t>Intitulé</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tc rowSpan="2">
                  <a:txBody>
                    <a:bodyPr/>
                    <a:lstStyle/>
                    <a:p>
                      <a:pPr algn="ctr" rtl="0" fontAlgn="ctr"/>
                      <a:r>
                        <a:rPr lang="fr-FR" sz="1100" b="1" i="0" u="none" strike="noStrike">
                          <a:solidFill>
                            <a:srgbClr val="000000"/>
                          </a:solidFill>
                          <a:effectLst/>
                          <a:latin typeface="Calibri" panose="020F0502020204030204" pitchFamily="34" charset="0"/>
                        </a:rPr>
                        <a:t>Durée</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tc rowSpan="2">
                  <a:txBody>
                    <a:bodyPr/>
                    <a:lstStyle/>
                    <a:p>
                      <a:pPr algn="ctr" rtl="0" fontAlgn="ctr"/>
                      <a:r>
                        <a:rPr lang="fr-FR" sz="1100" b="1" i="0" u="none" strike="noStrike">
                          <a:solidFill>
                            <a:srgbClr val="000000"/>
                          </a:solidFill>
                          <a:effectLst/>
                          <a:latin typeface="Calibri" panose="020F0502020204030204" pitchFamily="34" charset="0"/>
                        </a:rPr>
                        <a:t>Objectif de cette séquence</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tc gridSpan="2">
                  <a:txBody>
                    <a:bodyPr/>
                    <a:lstStyle/>
                    <a:p>
                      <a:pPr algn="ctr" rtl="0" fontAlgn="ctr"/>
                      <a:r>
                        <a:rPr lang="fr-FR" sz="1200" b="1" i="0" u="none" strike="noStrike">
                          <a:solidFill>
                            <a:srgbClr val="000000"/>
                          </a:solidFill>
                          <a:effectLst/>
                          <a:latin typeface="Calibri" panose="020F0502020204030204" pitchFamily="34" charset="0"/>
                        </a:rPr>
                        <a:t>Contenus des séquences : description</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tc hMerge="1">
                  <a:txBody>
                    <a:bodyPr/>
                    <a:lstStyle/>
                    <a:p>
                      <a:endParaRPr lang="fr-FR"/>
                    </a:p>
                  </a:txBody>
                  <a:tcPr/>
                </a:tc>
                <a:tc rowSpan="2">
                  <a:txBody>
                    <a:bodyPr/>
                    <a:lstStyle/>
                    <a:p>
                      <a:pPr algn="ctr" rtl="0" fontAlgn="ctr"/>
                      <a:r>
                        <a:rPr lang="fr-FR" sz="1100" b="1" i="0" u="none" strike="noStrike">
                          <a:solidFill>
                            <a:srgbClr val="000000"/>
                          </a:solidFill>
                          <a:effectLst/>
                          <a:latin typeface="Calibri" panose="020F0502020204030204" pitchFamily="34" charset="0"/>
                        </a:rPr>
                        <a:t>Méthodes, outils pédagogiques</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extLst>
                  <a:ext uri="{0D108BD9-81ED-4DB2-BD59-A6C34878D82A}">
                    <a16:rowId xmlns:a16="http://schemas.microsoft.com/office/drawing/2014/main" val="1947646755"/>
                  </a:ext>
                </a:extLst>
              </a:tr>
              <a:tr h="213936">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rtl="0" fontAlgn="ctr"/>
                      <a:r>
                        <a:rPr lang="fr-FR" sz="1200" b="1" i="0" u="none" strike="noStrike">
                          <a:solidFill>
                            <a:srgbClr val="000000"/>
                          </a:solidFill>
                          <a:effectLst/>
                          <a:latin typeface="Calibri" panose="020F0502020204030204" pitchFamily="34" charset="0"/>
                        </a:rPr>
                        <a:t>Animateur</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tc>
                  <a:txBody>
                    <a:bodyPr/>
                    <a:lstStyle/>
                    <a:p>
                      <a:pPr algn="ctr" rtl="0" fontAlgn="ctr"/>
                      <a:r>
                        <a:rPr lang="fr-FR" sz="1200" b="1" i="0" u="none" strike="noStrike">
                          <a:solidFill>
                            <a:srgbClr val="000000"/>
                          </a:solidFill>
                          <a:effectLst/>
                          <a:latin typeface="Calibri" panose="020F0502020204030204" pitchFamily="34" charset="0"/>
                        </a:rPr>
                        <a:t>Apprenants</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tc vMerge="1">
                  <a:txBody>
                    <a:bodyPr/>
                    <a:lstStyle/>
                    <a:p>
                      <a:endParaRPr lang="fr-FR"/>
                    </a:p>
                  </a:txBody>
                  <a:tcPr/>
                </a:tc>
                <a:extLst>
                  <a:ext uri="{0D108BD9-81ED-4DB2-BD59-A6C34878D82A}">
                    <a16:rowId xmlns:a16="http://schemas.microsoft.com/office/drawing/2014/main" val="2406067182"/>
                  </a:ext>
                </a:extLst>
              </a:tr>
              <a:tr h="541666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fr-FR" sz="1200" b="0" i="0" u="none" strike="noStrike">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fr-FR" sz="1200" b="0" i="0" u="none" strike="noStrike">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3 - </a:t>
                      </a:r>
                      <a:r>
                        <a:rPr lang="fr-FR" sz="120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La réalité autour de l’accidentologie en lien avec le travail en hauteur pour le BTP (statistiques de sinistralité) : « vérifions vos connaissances »</a:t>
                      </a:r>
                    </a:p>
                    <a:p>
                      <a:pPr algn="l" rtl="0" fontAlgn="t"/>
                      <a:endParaRPr lang="fr-FR" sz="1200" b="0" i="0" u="none" strike="noStrike">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algn="l" rtl="0" fontAlgn="t"/>
                      <a:r>
                        <a:rPr lang="fr-FR" sz="1200" b="1" i="0" u="none" strike="noStrike">
                          <a:solidFill>
                            <a:srgbClr val="FF0000"/>
                          </a:solidFill>
                          <a:effectLst/>
                          <a:latin typeface="Calibri" panose="020F0502020204030204" pitchFamily="34" charset="0"/>
                          <a:ea typeface="Calibri" panose="020F0502020204030204" pitchFamily="34" charset="0"/>
                          <a:cs typeface="Calibri" panose="020F0502020204030204" pitchFamily="34" charset="0"/>
                        </a:rPr>
                        <a:t>p 12 à 23 du ppt d’animation</a:t>
                      </a:r>
                    </a:p>
                  </a:txBody>
                  <a:tcPr marL="9224" marR="9224" marT="92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fr-FR" sz="1200" b="0" i="0" u="none" strike="noStrike">
                          <a:solidFill>
                            <a:srgbClr val="000000"/>
                          </a:solidFill>
                          <a:effectLst/>
                          <a:latin typeface="Calibri" panose="020F0502020204030204" pitchFamily="34" charset="0"/>
                        </a:rPr>
                        <a:t>20’</a:t>
                      </a:r>
                    </a:p>
                  </a:txBody>
                  <a:tcPr marL="9224" marR="9224" marT="92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buClr>
                          <a:srgbClr val="000000"/>
                        </a:buClr>
                        <a:buSzPts val="1200"/>
                        <a:buFont typeface="Calibri" panose="020F0502020204030204" pitchFamily="34" charset="0"/>
                        <a:buNone/>
                      </a:pPr>
                      <a:r>
                        <a:rPr lang="fr-FR" sz="1200" b="0" i="0" u="none" strike="noStrike">
                          <a:solidFill>
                            <a:srgbClr val="000000"/>
                          </a:solidFill>
                          <a:effectLst/>
                          <a:latin typeface="Calibri" panose="020F0502020204030204" pitchFamily="34" charset="0"/>
                        </a:rPr>
                        <a:t>Connaître la sinistralité en lien avec les chutes de hauteur pour le BTP.</a:t>
                      </a:r>
                    </a:p>
                    <a:p>
                      <a:pPr algn="l" rtl="0" fontAlgn="t">
                        <a:buClr>
                          <a:srgbClr val="000000"/>
                        </a:buClr>
                        <a:buSzPts val="1200"/>
                        <a:buFont typeface="Calibri" panose="020F0502020204030204" pitchFamily="34" charset="0"/>
                        <a:buNone/>
                      </a:pPr>
                      <a:r>
                        <a:rPr lang="fr-FR" sz="1200" b="0" i="0" u="none" strike="noStrike">
                          <a:solidFill>
                            <a:srgbClr val="000000"/>
                          </a:solidFill>
                          <a:effectLst/>
                          <a:latin typeface="Calibri" panose="020F0502020204030204" pitchFamily="34" charset="0"/>
                        </a:rPr>
                        <a:t>Identifier le risque de chute de hauteur comme un risque majeur pour le BTP </a:t>
                      </a:r>
                    </a:p>
                  </a:txBody>
                  <a:tcPr marL="9224" marR="9224" marT="92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200" b="0" i="0" u="none" strike="noStrike" kern="1200">
                          <a:solidFill>
                            <a:srgbClr val="000000"/>
                          </a:solidFill>
                          <a:effectLst/>
                          <a:latin typeface="Calibri" panose="020F0502020204030204" pitchFamily="34" charset="0"/>
                          <a:ea typeface="+mn-ea"/>
                          <a:cs typeface="+mn-cs"/>
                        </a:rPr>
                        <a:t>Le formateur invite les apprentis à travailler en binôme à partie de cette partie et jusqu’à la fin de la séance. Il précise que les réponses sont notées avec un score final. Il demande aux apprentis de rapporter ce score une fois qu’ils terminent les quiz. Ensuite le formateur s’appuie sur les corrections données dans le support d’animation pour corriger le quiz. Il échange avec les apprentis pour les sensibiliser encore sur le risque de chute de hauteur. </a:t>
                      </a:r>
                    </a:p>
                    <a:p>
                      <a:pPr algn="l" fontAlgn="t"/>
                      <a:r>
                        <a:rPr lang="fr-FR" sz="1200" b="0" i="0" u="none" strike="noStrike" kern="1200">
                          <a:solidFill>
                            <a:srgbClr val="000000"/>
                          </a:solidFill>
                          <a:effectLst/>
                          <a:latin typeface="Calibri" panose="020F0502020204030204" pitchFamily="34" charset="0"/>
                          <a:ea typeface="+mn-ea"/>
                          <a:cs typeface="+mn-cs"/>
                        </a:rPr>
                        <a:t>Deux </a:t>
                      </a:r>
                      <a:r>
                        <a:rPr lang="fr-FR" sz="1200" b="1" i="0" u="sng" strike="noStrike" kern="1200">
                          <a:solidFill>
                            <a:srgbClr val="000000"/>
                          </a:solidFill>
                          <a:effectLst/>
                          <a:latin typeface="Calibri" panose="020F0502020204030204" pitchFamily="34" charset="0"/>
                          <a:ea typeface="+mn-ea"/>
                          <a:cs typeface="+mn-cs"/>
                        </a:rPr>
                        <a:t>messages clés </a:t>
                      </a:r>
                      <a:r>
                        <a:rPr lang="fr-FR" sz="1200" b="0" i="0" u="none" strike="noStrike" kern="1200">
                          <a:solidFill>
                            <a:srgbClr val="000000"/>
                          </a:solidFill>
                          <a:effectLst/>
                          <a:latin typeface="Calibri" panose="020F0502020204030204" pitchFamily="34" charset="0"/>
                          <a:ea typeface="+mn-ea"/>
                          <a:cs typeface="+mn-cs"/>
                        </a:rPr>
                        <a:t>sont : </a:t>
                      </a:r>
                    </a:p>
                    <a:p>
                      <a:pPr marL="228600" indent="-228600" algn="l" fontAlgn="t">
                        <a:buFont typeface="+mj-lt"/>
                        <a:buAutoNum type="arabicPeriod"/>
                      </a:pPr>
                      <a:r>
                        <a:rPr lang="fr-FR" sz="1200" b="0" i="0" u="none" strike="noStrike" kern="1200">
                          <a:solidFill>
                            <a:srgbClr val="000000"/>
                          </a:solidFill>
                          <a:effectLst/>
                          <a:latin typeface="Calibri" panose="020F0502020204030204" pitchFamily="34" charset="0"/>
                          <a:ea typeface="+mn-ea"/>
                          <a:cs typeface="+mn-cs"/>
                        </a:rPr>
                        <a:t>La chute de hauteur est la première cause d’accidents graves et mortels dans le BTP </a:t>
                      </a:r>
                    </a:p>
                    <a:p>
                      <a:pPr marL="228600" indent="-228600" algn="l" fontAlgn="t">
                        <a:buFont typeface="+mj-lt"/>
                        <a:buAutoNum type="arabicPeriod"/>
                      </a:pPr>
                      <a:r>
                        <a:rPr lang="fr-FR" sz="1200" b="0" i="0" u="none" strike="noStrike" kern="1200">
                          <a:solidFill>
                            <a:srgbClr val="000000"/>
                          </a:solidFill>
                          <a:effectLst/>
                          <a:latin typeface="Calibri" panose="020F0502020204030204" pitchFamily="34" charset="0"/>
                          <a:ea typeface="+mn-ea"/>
                          <a:cs typeface="+mn-cs"/>
                        </a:rPr>
                        <a:t>Tous les métiers sont concernés par ce risque. </a:t>
                      </a:r>
                    </a:p>
                    <a:p>
                      <a:pPr algn="l" fontAlgn="t"/>
                      <a:endParaRPr lang="fr-FR" sz="1200" b="0" i="0" u="none" strike="noStrike" kern="1200">
                        <a:solidFill>
                          <a:srgbClr val="000000"/>
                        </a:solidFill>
                        <a:effectLst/>
                        <a:latin typeface="Calibri" panose="020F0502020204030204" pitchFamily="34" charset="0"/>
                        <a:ea typeface="+mn-ea"/>
                        <a:cs typeface="+mn-cs"/>
                      </a:endParaRPr>
                    </a:p>
                    <a:p>
                      <a:pPr algn="l" fontAlgn="t"/>
                      <a:r>
                        <a:rPr lang="fr-FR" sz="1200" b="0" i="0" u="none" strike="noStrike" kern="1200">
                          <a:solidFill>
                            <a:srgbClr val="000000"/>
                          </a:solidFill>
                          <a:effectLst/>
                          <a:latin typeface="Calibri" panose="020F0502020204030204" pitchFamily="34" charset="0"/>
                          <a:ea typeface="+mn-ea"/>
                          <a:cs typeface="+mn-cs"/>
                        </a:rPr>
                        <a:t>Le formateur pourra corriger et expliquer les connaissances en se basant sur les slides réponses. </a:t>
                      </a:r>
                    </a:p>
                    <a:p>
                      <a:pPr algn="l" fontAlgn="t"/>
                      <a:r>
                        <a:rPr lang="fr-FR" sz="1200" b="0" i="0" u="none" strike="noStrike" kern="1200">
                          <a:solidFill>
                            <a:srgbClr val="000000"/>
                          </a:solidFill>
                          <a:effectLst/>
                          <a:latin typeface="Calibri" panose="020F0502020204030204" pitchFamily="34" charset="0"/>
                          <a:ea typeface="+mn-ea"/>
                          <a:cs typeface="+mn-cs"/>
                        </a:rPr>
                        <a:t>Après la correction, le formateur lance la vidéo témoignage du formateur. Le formateur conclut avec la synthèse proposée sur la slide d’après, « n’oubliez pas..»</a:t>
                      </a:r>
                    </a:p>
                  </a:txBody>
                  <a:tcPr marL="9224" marR="9224" marT="92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200" b="0" i="0" u="none" strike="noStrike" kern="1200">
                          <a:solidFill>
                            <a:srgbClr val="000000"/>
                          </a:solidFill>
                          <a:effectLst/>
                          <a:latin typeface="Calibri" panose="020F0502020204030204" pitchFamily="34" charset="0"/>
                          <a:ea typeface="+mn-ea"/>
                          <a:cs typeface="+mn-cs"/>
                        </a:rPr>
                        <a:t>Les apprentis travaillent en binôme sur un téléphone portable pour répondre aux questions du quiz. Ils rapportent ensuite leur score au formateur. </a:t>
                      </a:r>
                    </a:p>
                    <a:p>
                      <a:pPr algn="l" fontAlgn="t"/>
                      <a:endParaRPr lang="fr-FR" sz="1200" b="0" i="0" u="none" strike="noStrike" kern="1200">
                        <a:solidFill>
                          <a:srgbClr val="000000"/>
                        </a:solidFill>
                        <a:effectLst/>
                        <a:latin typeface="Calibri" panose="020F0502020204030204" pitchFamily="34" charset="0"/>
                        <a:ea typeface="+mn-ea"/>
                        <a:cs typeface="+mn-cs"/>
                      </a:endParaRPr>
                    </a:p>
                    <a:p>
                      <a:pPr algn="l" fontAlgn="t"/>
                      <a:endParaRPr lang="fr-FR" sz="1200" b="0" i="0" u="none" strike="noStrike" kern="1200">
                        <a:solidFill>
                          <a:srgbClr val="000000"/>
                        </a:solidFill>
                        <a:effectLst/>
                        <a:latin typeface="Calibri" panose="020F0502020204030204" pitchFamily="34" charset="0"/>
                        <a:ea typeface="+mn-ea"/>
                        <a:cs typeface="+mn-cs"/>
                      </a:endParaRPr>
                    </a:p>
                    <a:p>
                      <a:pPr algn="l" fontAlgn="t"/>
                      <a:r>
                        <a:rPr lang="fr-FR" sz="1200" b="0" i="0" u="none" strike="noStrike" kern="1200">
                          <a:solidFill>
                            <a:srgbClr val="000000"/>
                          </a:solidFill>
                          <a:effectLst/>
                          <a:latin typeface="Calibri" panose="020F0502020204030204" pitchFamily="34" charset="0"/>
                          <a:ea typeface="+mn-ea"/>
                          <a:cs typeface="+mn-cs"/>
                        </a:rPr>
                        <a:t>Au moment de la correction, les apprentis écoutent et échangent avec le formateur sur les réponses données dans la correction. </a:t>
                      </a:r>
                    </a:p>
                    <a:p>
                      <a:pPr algn="l" fontAlgn="t"/>
                      <a:endParaRPr lang="fr-FR" sz="1200" b="0" i="0" u="none" strike="noStrike" kern="1200">
                        <a:solidFill>
                          <a:srgbClr val="000000"/>
                        </a:solidFill>
                        <a:effectLst/>
                        <a:latin typeface="Calibri" panose="020F0502020204030204" pitchFamily="34" charset="0"/>
                        <a:ea typeface="+mn-ea"/>
                        <a:cs typeface="+mn-cs"/>
                      </a:endParaRPr>
                    </a:p>
                    <a:p>
                      <a:pPr algn="l" fontAlgn="t"/>
                      <a:endParaRPr lang="fr-FR" sz="1200" b="0" i="0" u="none" strike="noStrike" kern="1200">
                        <a:solidFill>
                          <a:srgbClr val="000000"/>
                        </a:solidFill>
                        <a:effectLst/>
                        <a:latin typeface="Calibri" panose="020F0502020204030204" pitchFamily="34" charset="0"/>
                        <a:ea typeface="+mn-ea"/>
                        <a:cs typeface="+mn-cs"/>
                      </a:endParaRPr>
                    </a:p>
                    <a:p>
                      <a:pPr algn="l" fontAlgn="t"/>
                      <a:endParaRPr lang="fr-FR" sz="1200" b="0" i="0" u="none" strike="noStrike" kern="1200">
                        <a:solidFill>
                          <a:srgbClr val="000000"/>
                        </a:solidFill>
                        <a:effectLst/>
                        <a:latin typeface="Calibri" panose="020F0502020204030204" pitchFamily="34" charset="0"/>
                        <a:ea typeface="+mn-ea"/>
                        <a:cs typeface="+mn-cs"/>
                      </a:endParaRPr>
                    </a:p>
                    <a:p>
                      <a:pPr algn="l" fontAlgn="t"/>
                      <a:endParaRPr lang="fr-FR" sz="1200" b="0" i="0" u="none" strike="noStrike" kern="1200">
                        <a:solidFill>
                          <a:srgbClr val="000000"/>
                        </a:solidFill>
                        <a:effectLst/>
                        <a:latin typeface="Calibri" panose="020F0502020204030204" pitchFamily="34" charset="0"/>
                        <a:ea typeface="+mn-ea"/>
                        <a:cs typeface="+mn-cs"/>
                      </a:endParaRPr>
                    </a:p>
                    <a:p>
                      <a:pPr algn="l" fontAlgn="t"/>
                      <a:endParaRPr lang="fr-FR" sz="1200" b="0" i="0" u="none" strike="noStrike" kern="1200">
                        <a:solidFill>
                          <a:srgbClr val="000000"/>
                        </a:solidFill>
                        <a:effectLst/>
                        <a:latin typeface="Calibri" panose="020F0502020204030204" pitchFamily="34" charset="0"/>
                        <a:ea typeface="+mn-ea"/>
                        <a:cs typeface="+mn-cs"/>
                      </a:endParaRPr>
                    </a:p>
                    <a:p>
                      <a:pPr algn="l" fontAlgn="t"/>
                      <a:endParaRPr lang="fr-FR" sz="1200" b="0" i="0" u="none" strike="noStrike" kern="1200">
                        <a:solidFill>
                          <a:srgbClr val="000000"/>
                        </a:solidFill>
                        <a:effectLst/>
                        <a:latin typeface="Calibri" panose="020F0502020204030204" pitchFamily="34" charset="0"/>
                        <a:ea typeface="+mn-ea"/>
                        <a:cs typeface="+mn-cs"/>
                      </a:endParaRPr>
                    </a:p>
                    <a:p>
                      <a:pPr algn="l" fontAlgn="t"/>
                      <a:endParaRPr lang="fr-FR" sz="1200" b="0" i="0" u="none" strike="noStrike" kern="1200">
                        <a:solidFill>
                          <a:srgbClr val="000000"/>
                        </a:solidFill>
                        <a:effectLst/>
                        <a:latin typeface="Calibri" panose="020F0502020204030204" pitchFamily="34" charset="0"/>
                        <a:ea typeface="+mn-ea"/>
                        <a:cs typeface="+mn-cs"/>
                      </a:endParaRPr>
                    </a:p>
                    <a:p>
                      <a:pPr algn="l" fontAlgn="t"/>
                      <a:endParaRPr lang="fr-FR" sz="1200" b="0" i="0" u="none" strike="noStrike" kern="1200">
                        <a:solidFill>
                          <a:srgbClr val="000000"/>
                        </a:solidFill>
                        <a:effectLst/>
                        <a:latin typeface="Calibri" panose="020F0502020204030204" pitchFamily="34" charset="0"/>
                        <a:ea typeface="+mn-ea"/>
                        <a:cs typeface="+mn-cs"/>
                      </a:endParaRPr>
                    </a:p>
                    <a:p>
                      <a:pPr algn="l" fontAlgn="t"/>
                      <a:endParaRPr lang="fr-FR" sz="1200" b="0" i="0" u="none" strike="noStrike" kern="1200">
                        <a:solidFill>
                          <a:srgbClr val="000000"/>
                        </a:solidFill>
                        <a:effectLst/>
                        <a:latin typeface="Calibri" panose="020F0502020204030204" pitchFamily="34" charset="0"/>
                        <a:ea typeface="+mn-ea"/>
                        <a:cs typeface="+mn-cs"/>
                      </a:endParaRPr>
                    </a:p>
                    <a:p>
                      <a:pPr algn="l" fontAlgn="t"/>
                      <a:endParaRPr lang="fr-FR" sz="1200" b="0" i="0" u="none" strike="noStrike" kern="1200">
                        <a:solidFill>
                          <a:srgbClr val="000000"/>
                        </a:solidFill>
                        <a:effectLst/>
                        <a:latin typeface="Calibri" panose="020F0502020204030204" pitchFamily="34" charset="0"/>
                        <a:ea typeface="+mn-ea"/>
                        <a:cs typeface="+mn-cs"/>
                      </a:endParaRPr>
                    </a:p>
                    <a:p>
                      <a:pPr algn="l" fontAlgn="t"/>
                      <a:endParaRPr lang="fr-FR" sz="1200" b="0" i="0" u="none" strike="noStrike" kern="1200">
                        <a:solidFill>
                          <a:srgbClr val="000000"/>
                        </a:solidFill>
                        <a:effectLst/>
                        <a:latin typeface="Calibri" panose="020F0502020204030204" pitchFamily="34" charset="0"/>
                        <a:ea typeface="+mn-ea"/>
                        <a:cs typeface="+mn-cs"/>
                      </a:endParaRPr>
                    </a:p>
                    <a:p>
                      <a:pPr algn="l" fontAlgn="t"/>
                      <a:endParaRPr lang="fr-FR" sz="1200" b="0" i="0" u="none" strike="noStrike" kern="1200">
                        <a:solidFill>
                          <a:srgbClr val="000000"/>
                        </a:solidFill>
                        <a:effectLst/>
                        <a:latin typeface="Calibri" panose="020F0502020204030204" pitchFamily="34" charset="0"/>
                        <a:ea typeface="+mn-ea"/>
                        <a:cs typeface="+mn-cs"/>
                      </a:endParaRPr>
                    </a:p>
                    <a:p>
                      <a:pPr algn="l" fontAlgn="t"/>
                      <a:endParaRPr lang="fr-FR" sz="1200" b="0" i="0" u="none" strike="noStrike" kern="1200">
                        <a:solidFill>
                          <a:srgbClr val="000000"/>
                        </a:solidFill>
                        <a:effectLst/>
                        <a:latin typeface="Calibri" panose="020F0502020204030204" pitchFamily="34" charset="0"/>
                        <a:ea typeface="+mn-ea"/>
                        <a:cs typeface="+mn-cs"/>
                      </a:endParaRPr>
                    </a:p>
                    <a:p>
                      <a:pPr algn="l" fontAlgn="t"/>
                      <a:r>
                        <a:rPr lang="fr-FR" sz="1200" b="0" i="0" u="none" strike="noStrike" kern="1200">
                          <a:solidFill>
                            <a:srgbClr val="000000"/>
                          </a:solidFill>
                          <a:effectLst/>
                          <a:latin typeface="Calibri" panose="020F0502020204030204" pitchFamily="34" charset="0"/>
                          <a:ea typeface="+mn-ea"/>
                          <a:cs typeface="+mn-cs"/>
                        </a:rPr>
                        <a:t>Les apprentis écoutent la vidéo témoignage du formateur et peuvent poser des questions ou partager leur avis.</a:t>
                      </a:r>
                    </a:p>
                  </a:txBody>
                  <a:tcPr marL="9224" marR="9224" marT="92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fr-FR" sz="1200" b="0" i="0" u="none" strike="noStrike">
                          <a:solidFill>
                            <a:srgbClr val="000000"/>
                          </a:solidFill>
                          <a:effectLst/>
                          <a:latin typeface="Calibri" panose="020F0502020204030204" pitchFamily="34" charset="0"/>
                        </a:rPr>
                        <a:t>Expositive (PPT)</a:t>
                      </a:r>
                    </a:p>
                    <a:p>
                      <a:pPr algn="l" rtl="0" fontAlgn="t"/>
                      <a:endParaRPr lang="fr-FR" sz="1200" b="0" i="0" u="none" strike="noStrike">
                        <a:solidFill>
                          <a:srgbClr val="000000"/>
                        </a:solidFill>
                        <a:effectLst/>
                        <a:latin typeface="Calibri" panose="020F0502020204030204" pitchFamily="34" charset="0"/>
                      </a:endParaRPr>
                    </a:p>
                    <a:p>
                      <a:pPr algn="l" rtl="0" fontAlgn="t"/>
                      <a:r>
                        <a:rPr lang="fr-FR" sz="1200" b="0" i="0" u="none" strike="noStrike">
                          <a:solidFill>
                            <a:srgbClr val="000000"/>
                          </a:solidFill>
                          <a:effectLst/>
                          <a:latin typeface="Calibri" panose="020F0502020204030204" pitchFamily="34" charset="0"/>
                        </a:rPr>
                        <a:t>Interactive et interrogative (QUIZ)</a:t>
                      </a:r>
                    </a:p>
                    <a:p>
                      <a:pPr algn="l" rtl="0" fontAlgn="t"/>
                      <a:endParaRPr lang="fr-FR" sz="1200" b="0" i="0" u="none" strike="noStrike">
                        <a:solidFill>
                          <a:srgbClr val="000000"/>
                        </a:solidFill>
                        <a:effectLst/>
                        <a:latin typeface="Calibri" panose="020F0502020204030204" pitchFamily="34" charset="0"/>
                      </a:endParaRPr>
                    </a:p>
                    <a:p>
                      <a:pPr algn="l" rtl="0" fontAlgn="t"/>
                      <a:r>
                        <a:rPr lang="fr-FR" sz="1200" b="0" i="0" u="none" strike="noStrike">
                          <a:solidFill>
                            <a:srgbClr val="000000"/>
                          </a:solidFill>
                          <a:effectLst/>
                          <a:latin typeface="Calibri" panose="020F0502020204030204" pitchFamily="34" charset="0"/>
                        </a:rPr>
                        <a:t>Démonstrative (vidéo témoignage formateur)</a:t>
                      </a:r>
                    </a:p>
                  </a:txBody>
                  <a:tcPr marL="9224" marR="9224" marT="92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8480682"/>
                  </a:ext>
                </a:extLst>
              </a:tr>
            </a:tbl>
          </a:graphicData>
        </a:graphic>
      </p:graphicFrame>
    </p:spTree>
    <p:extLst>
      <p:ext uri="{BB962C8B-B14F-4D97-AF65-F5344CB8AC3E}">
        <p14:creationId xmlns:p14="http://schemas.microsoft.com/office/powerpoint/2010/main" val="2304274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a:extLst>
              <a:ext uri="{FF2B5EF4-FFF2-40B4-BE49-F238E27FC236}">
                <a16:creationId xmlns:a16="http://schemas.microsoft.com/office/drawing/2014/main" id="{A8736856-852A-E55D-E635-1395FAB3B395}"/>
              </a:ext>
            </a:extLst>
          </p:cNvPr>
          <p:cNvGraphicFramePr>
            <a:graphicFrameLocks noGrp="1"/>
          </p:cNvGraphicFramePr>
          <p:nvPr>
            <p:extLst>
              <p:ext uri="{D42A27DB-BD31-4B8C-83A1-F6EECF244321}">
                <p14:modId xmlns:p14="http://schemas.microsoft.com/office/powerpoint/2010/main" val="2421562370"/>
              </p:ext>
            </p:extLst>
          </p:nvPr>
        </p:nvGraphicFramePr>
        <p:xfrm>
          <a:off x="403194" y="346496"/>
          <a:ext cx="11395229" cy="5670336"/>
        </p:xfrm>
        <a:graphic>
          <a:graphicData uri="http://schemas.openxmlformats.org/drawingml/2006/table">
            <a:tbl>
              <a:tblPr/>
              <a:tblGrid>
                <a:gridCol w="2476693">
                  <a:extLst>
                    <a:ext uri="{9D8B030D-6E8A-4147-A177-3AD203B41FA5}">
                      <a16:colId xmlns:a16="http://schemas.microsoft.com/office/drawing/2014/main" val="2481839059"/>
                    </a:ext>
                  </a:extLst>
                </a:gridCol>
                <a:gridCol w="475818">
                  <a:extLst>
                    <a:ext uri="{9D8B030D-6E8A-4147-A177-3AD203B41FA5}">
                      <a16:colId xmlns:a16="http://schemas.microsoft.com/office/drawing/2014/main" val="3792298403"/>
                    </a:ext>
                  </a:extLst>
                </a:gridCol>
                <a:gridCol w="2049677">
                  <a:extLst>
                    <a:ext uri="{9D8B030D-6E8A-4147-A177-3AD203B41FA5}">
                      <a16:colId xmlns:a16="http://schemas.microsoft.com/office/drawing/2014/main" val="4112295540"/>
                    </a:ext>
                  </a:extLst>
                </a:gridCol>
                <a:gridCol w="2476693">
                  <a:extLst>
                    <a:ext uri="{9D8B030D-6E8A-4147-A177-3AD203B41FA5}">
                      <a16:colId xmlns:a16="http://schemas.microsoft.com/office/drawing/2014/main" val="182256383"/>
                    </a:ext>
                  </a:extLst>
                </a:gridCol>
                <a:gridCol w="2476693">
                  <a:extLst>
                    <a:ext uri="{9D8B030D-6E8A-4147-A177-3AD203B41FA5}">
                      <a16:colId xmlns:a16="http://schemas.microsoft.com/office/drawing/2014/main" val="224765112"/>
                    </a:ext>
                  </a:extLst>
                </a:gridCol>
                <a:gridCol w="1439655">
                  <a:extLst>
                    <a:ext uri="{9D8B030D-6E8A-4147-A177-3AD203B41FA5}">
                      <a16:colId xmlns:a16="http://schemas.microsoft.com/office/drawing/2014/main" val="3738617800"/>
                    </a:ext>
                  </a:extLst>
                </a:gridCol>
              </a:tblGrid>
              <a:tr h="276284">
                <a:tc rowSpan="2">
                  <a:txBody>
                    <a:bodyPr/>
                    <a:lstStyle/>
                    <a:p>
                      <a:pPr algn="ctr" rtl="0" fontAlgn="ctr"/>
                      <a:r>
                        <a:rPr lang="fr-FR" sz="1100" b="1" i="0" u="none" strike="noStrike">
                          <a:solidFill>
                            <a:srgbClr val="000000"/>
                          </a:solidFill>
                          <a:effectLst/>
                          <a:latin typeface="Calibri" panose="020F0502020204030204" pitchFamily="34" charset="0"/>
                        </a:rPr>
                        <a:t>Intitulé</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tc rowSpan="2">
                  <a:txBody>
                    <a:bodyPr/>
                    <a:lstStyle/>
                    <a:p>
                      <a:pPr algn="ctr" rtl="0" fontAlgn="ctr"/>
                      <a:r>
                        <a:rPr lang="fr-FR" sz="1100" b="1" i="0" u="none" strike="noStrike">
                          <a:solidFill>
                            <a:srgbClr val="000000"/>
                          </a:solidFill>
                          <a:effectLst/>
                          <a:latin typeface="Calibri" panose="020F0502020204030204" pitchFamily="34" charset="0"/>
                        </a:rPr>
                        <a:t>Durée</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tc rowSpan="2">
                  <a:txBody>
                    <a:bodyPr/>
                    <a:lstStyle/>
                    <a:p>
                      <a:pPr algn="ctr" rtl="0" fontAlgn="ctr"/>
                      <a:r>
                        <a:rPr lang="fr-FR" sz="1100" b="1" i="0" u="none" strike="noStrike">
                          <a:solidFill>
                            <a:srgbClr val="000000"/>
                          </a:solidFill>
                          <a:effectLst/>
                          <a:latin typeface="Calibri" panose="020F0502020204030204" pitchFamily="34" charset="0"/>
                        </a:rPr>
                        <a:t>Objectif de cette séquence</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tc gridSpan="2">
                  <a:txBody>
                    <a:bodyPr/>
                    <a:lstStyle/>
                    <a:p>
                      <a:pPr algn="ctr" rtl="0" fontAlgn="ctr"/>
                      <a:r>
                        <a:rPr lang="fr-FR" sz="1200" b="1" i="0" u="none" strike="noStrike">
                          <a:solidFill>
                            <a:srgbClr val="000000"/>
                          </a:solidFill>
                          <a:effectLst/>
                          <a:latin typeface="Calibri" panose="020F0502020204030204" pitchFamily="34" charset="0"/>
                        </a:rPr>
                        <a:t>Contenus des séquences : description</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tc hMerge="1">
                  <a:txBody>
                    <a:bodyPr/>
                    <a:lstStyle/>
                    <a:p>
                      <a:endParaRPr lang="fr-FR"/>
                    </a:p>
                  </a:txBody>
                  <a:tcPr/>
                </a:tc>
                <a:tc rowSpan="2">
                  <a:txBody>
                    <a:bodyPr/>
                    <a:lstStyle/>
                    <a:p>
                      <a:pPr algn="ctr" rtl="0" fontAlgn="ctr"/>
                      <a:r>
                        <a:rPr lang="fr-FR" sz="1100" b="1" i="0" u="none" strike="noStrike">
                          <a:solidFill>
                            <a:srgbClr val="000000"/>
                          </a:solidFill>
                          <a:effectLst/>
                          <a:latin typeface="Calibri" panose="020F0502020204030204" pitchFamily="34" charset="0"/>
                        </a:rPr>
                        <a:t>Méthodes, outils pédagogiques</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extLst>
                  <a:ext uri="{0D108BD9-81ED-4DB2-BD59-A6C34878D82A}">
                    <a16:rowId xmlns:a16="http://schemas.microsoft.com/office/drawing/2014/main" val="1947646755"/>
                  </a:ext>
                </a:extLst>
              </a:tr>
              <a:tr h="264188">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rtl="0" fontAlgn="ctr"/>
                      <a:r>
                        <a:rPr lang="fr-FR" sz="1200" b="1" i="0" u="none" strike="noStrike">
                          <a:solidFill>
                            <a:srgbClr val="000000"/>
                          </a:solidFill>
                          <a:effectLst/>
                          <a:latin typeface="Calibri" panose="020F0502020204030204" pitchFamily="34" charset="0"/>
                        </a:rPr>
                        <a:t>Animateur</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tc>
                  <a:txBody>
                    <a:bodyPr/>
                    <a:lstStyle/>
                    <a:p>
                      <a:pPr algn="ctr" rtl="0" fontAlgn="ctr"/>
                      <a:r>
                        <a:rPr lang="fr-FR" sz="1200" b="1" i="0" u="none" strike="noStrike">
                          <a:solidFill>
                            <a:srgbClr val="000000"/>
                          </a:solidFill>
                          <a:effectLst/>
                          <a:latin typeface="Calibri" panose="020F0502020204030204" pitchFamily="34" charset="0"/>
                        </a:rPr>
                        <a:t>Apprenants</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tc vMerge="1">
                  <a:txBody>
                    <a:bodyPr/>
                    <a:lstStyle/>
                    <a:p>
                      <a:endParaRPr lang="fr-FR"/>
                    </a:p>
                  </a:txBody>
                  <a:tcPr/>
                </a:tc>
                <a:extLst>
                  <a:ext uri="{0D108BD9-81ED-4DB2-BD59-A6C34878D82A}">
                    <a16:rowId xmlns:a16="http://schemas.microsoft.com/office/drawing/2014/main" val="2406067182"/>
                  </a:ext>
                </a:extLst>
              </a:tr>
              <a:tr h="1731381">
                <a:tc>
                  <a:txBody>
                    <a:bodyPr/>
                    <a:lstStyle/>
                    <a:p>
                      <a:pPr algn="l" rtl="0" fontAlgn="t"/>
                      <a:r>
                        <a:rPr lang="fr-FR" sz="1200" b="0" i="0" u="none" strike="noStrike">
                          <a:solidFill>
                            <a:srgbClr val="000000"/>
                          </a:solidFill>
                          <a:effectLst/>
                          <a:latin typeface="Calibri" panose="020F0502020204030204" pitchFamily="34" charset="0"/>
                        </a:rPr>
                        <a:t> 4 – les principales causes de chute de hauteur : « découvrons les causes pour proposer des solutions »</a:t>
                      </a:r>
                    </a:p>
                    <a:p>
                      <a:pPr algn="l" rtl="0" fontAlgn="t"/>
                      <a:endParaRPr lang="fr-FR" sz="1200" b="0" i="0" u="none" strike="noStrike">
                        <a:solidFill>
                          <a:srgbClr val="000000"/>
                        </a:solidFill>
                        <a:effectLst/>
                        <a:latin typeface="Calibri" panose="020F0502020204030204" pitchFamily="34" charset="0"/>
                      </a:endParaRPr>
                    </a:p>
                    <a:p>
                      <a:pPr algn="l" rtl="0" fontAlgn="t"/>
                      <a:r>
                        <a:rPr lang="fr-FR" sz="1200" b="1" i="0" u="none" strike="noStrike">
                          <a:solidFill>
                            <a:srgbClr val="FF0000"/>
                          </a:solidFill>
                          <a:effectLst/>
                          <a:latin typeface="Calibri" panose="020F0502020204030204" pitchFamily="34" charset="0"/>
                        </a:rPr>
                        <a:t>p 24 à 28 du ppt d’animation</a:t>
                      </a:r>
                    </a:p>
                  </a:txBody>
                  <a:tcPr marL="9224" marR="9224" marT="92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fr-FR" sz="1200" b="0" i="0" u="none" strike="noStrike">
                          <a:solidFill>
                            <a:srgbClr val="000000"/>
                          </a:solidFill>
                          <a:effectLst/>
                          <a:latin typeface="Calibri" panose="020F0502020204030204" pitchFamily="34" charset="0"/>
                        </a:rPr>
                        <a:t>20’</a:t>
                      </a:r>
                    </a:p>
                  </a:txBody>
                  <a:tcPr marL="9224" marR="9224" marT="92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buClr>
                          <a:srgbClr val="000000"/>
                        </a:buClr>
                        <a:buSzPts val="1200"/>
                        <a:buFont typeface="Calibri" panose="020F0502020204030204" pitchFamily="34" charset="0"/>
                        <a:buNone/>
                      </a:pPr>
                      <a:r>
                        <a:rPr lang="fr-FR" sz="1200" b="0" i="0" u="none" strike="noStrike">
                          <a:solidFill>
                            <a:srgbClr val="000000"/>
                          </a:solidFill>
                          <a:effectLst/>
                          <a:latin typeface="Calibri" panose="020F0502020204030204" pitchFamily="34" charset="0"/>
                        </a:rPr>
                        <a:t>Connaître les principales causes directes des chutes de hauteur</a:t>
                      </a:r>
                    </a:p>
                    <a:p>
                      <a:pPr algn="l" rtl="0" fontAlgn="t">
                        <a:buClr>
                          <a:srgbClr val="000000"/>
                        </a:buClr>
                        <a:buSzPts val="1200"/>
                        <a:buFont typeface="Calibri" panose="020F0502020204030204" pitchFamily="34" charset="0"/>
                        <a:buNone/>
                      </a:pPr>
                      <a:endParaRPr lang="fr-FR" sz="1200" b="0" i="0" u="none" strike="noStrike">
                        <a:solidFill>
                          <a:srgbClr val="000000"/>
                        </a:solidFill>
                        <a:effectLst/>
                        <a:latin typeface="Calibri" panose="020F0502020204030204" pitchFamily="34" charset="0"/>
                      </a:endParaRPr>
                    </a:p>
                  </a:txBody>
                  <a:tcPr marL="9224" marR="9224" marT="92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200" b="0" i="0" u="none" strike="noStrike" kern="1200">
                          <a:solidFill>
                            <a:srgbClr val="000000"/>
                          </a:solidFill>
                          <a:effectLst/>
                          <a:latin typeface="Calibri" panose="020F0502020204030204" pitchFamily="34" charset="0"/>
                          <a:ea typeface="+mn-ea"/>
                          <a:cs typeface="+mn-cs"/>
                        </a:rPr>
                        <a:t>Le formateur lance le troisième quiz et demande aux mêmes binômes de répondre de la même manière que les quiz précédents. </a:t>
                      </a:r>
                    </a:p>
                    <a:p>
                      <a:pPr algn="l" fontAlgn="t"/>
                      <a:r>
                        <a:rPr lang="fr-FR" sz="1200" b="0" i="0" u="none" strike="noStrike" kern="1200">
                          <a:solidFill>
                            <a:srgbClr val="000000"/>
                          </a:solidFill>
                          <a:effectLst/>
                          <a:latin typeface="Calibri" panose="020F0502020204030204" pitchFamily="34" charset="0"/>
                          <a:ea typeface="+mn-ea"/>
                          <a:cs typeface="+mn-cs"/>
                        </a:rPr>
                        <a:t>Le formateur note les scores obtenus. Il corrige et explique les causes directes en se basant sur les slides réponses dans le support d’animation. Les causes directes sont très souvent liées au matériel défectueux, abîmé, démonté en partie…à l’absence de sécurité par manque d’analyse de la situation et aussi à la fausse sécurité (trémie fermée avec platelage non fixée, mauvais point d’ancrage harnais…). </a:t>
                      </a:r>
                    </a:p>
                    <a:p>
                      <a:pPr algn="l" fontAlgn="t"/>
                      <a:r>
                        <a:rPr lang="fr-FR" sz="1200" b="0" i="0" u="none" strike="noStrike" kern="1200">
                          <a:solidFill>
                            <a:srgbClr val="000000"/>
                          </a:solidFill>
                          <a:effectLst/>
                          <a:latin typeface="Calibri" panose="020F0502020204030204" pitchFamily="34" charset="0"/>
                          <a:ea typeface="+mn-ea"/>
                          <a:cs typeface="+mn-cs"/>
                        </a:rPr>
                        <a:t>Les </a:t>
                      </a:r>
                      <a:r>
                        <a:rPr lang="fr-FR" sz="1200" b="1" i="0" u="sng" strike="noStrike" kern="1200">
                          <a:solidFill>
                            <a:srgbClr val="000000"/>
                          </a:solidFill>
                          <a:effectLst/>
                          <a:latin typeface="Calibri" panose="020F0502020204030204" pitchFamily="34" charset="0"/>
                          <a:ea typeface="+mn-ea"/>
                          <a:cs typeface="+mn-cs"/>
                        </a:rPr>
                        <a:t>messages clés </a:t>
                      </a:r>
                      <a:r>
                        <a:rPr lang="fr-FR" sz="1200" b="0" i="0" u="none" strike="noStrike" kern="1200">
                          <a:solidFill>
                            <a:srgbClr val="000000"/>
                          </a:solidFill>
                          <a:effectLst/>
                          <a:latin typeface="Calibri" panose="020F0502020204030204" pitchFamily="34" charset="0"/>
                          <a:ea typeface="+mn-ea"/>
                          <a:cs typeface="+mn-cs"/>
                        </a:rPr>
                        <a:t>ici, par exemple : une trémie bien protégée = une chute évitée, un échafaudage vérifié et contrôlé = une chute évitée, les points d’ancrage vérifiés avec mon chef avant le port d’un harnais = une meilleure protection…le formateur peut s’appuyer sur les images dans le support d’animation pour illustrer ses propos. Il cadre les échanges avec les apprentis pour respecter le temps alloué à cette partie et aller jusqu’au bout de l’animation. </a:t>
                      </a:r>
                    </a:p>
                  </a:txBody>
                  <a:tcPr marL="9224" marR="9224" marT="92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200" b="0" i="0" u="none" strike="noStrike" kern="1200">
                          <a:solidFill>
                            <a:srgbClr val="000000"/>
                          </a:solidFill>
                          <a:effectLst/>
                          <a:latin typeface="Calibri" panose="020F0502020204030204" pitchFamily="34" charset="0"/>
                          <a:ea typeface="+mn-ea"/>
                          <a:cs typeface="+mn-cs"/>
                        </a:rPr>
                        <a:t>Les apprentis travaillent en binôme sur un téléphone portable pour répondre aux questions du quiz. Ils rapportent ensuite leur score au formateur.</a:t>
                      </a:r>
                    </a:p>
                    <a:p>
                      <a:pPr algn="l" fontAlgn="t"/>
                      <a:endParaRPr lang="fr-FR" sz="1200" b="0" i="0" u="none" strike="noStrike" kern="1200">
                        <a:solidFill>
                          <a:srgbClr val="000000"/>
                        </a:solidFill>
                        <a:effectLst/>
                        <a:latin typeface="Calibri" panose="020F0502020204030204" pitchFamily="34" charset="0"/>
                        <a:ea typeface="+mn-ea"/>
                        <a:cs typeface="+mn-cs"/>
                      </a:endParaRPr>
                    </a:p>
                    <a:p>
                      <a:pPr algn="l" fontAlgn="t"/>
                      <a:endParaRPr lang="fr-FR" sz="1200" b="0" i="0" u="none" strike="noStrike" kern="1200">
                        <a:solidFill>
                          <a:srgbClr val="000000"/>
                        </a:solidFill>
                        <a:effectLst/>
                        <a:latin typeface="Calibri" panose="020F0502020204030204" pitchFamily="34" charset="0"/>
                        <a:ea typeface="+mn-ea"/>
                        <a:cs typeface="+mn-cs"/>
                      </a:endParaRPr>
                    </a:p>
                    <a:p>
                      <a:pPr algn="l" fontAlgn="t"/>
                      <a:endParaRPr lang="fr-FR" sz="1200" b="0" i="0" u="none" strike="noStrike" kern="1200">
                        <a:solidFill>
                          <a:srgbClr val="000000"/>
                        </a:solidFill>
                        <a:effectLst/>
                        <a:latin typeface="Calibri" panose="020F0502020204030204" pitchFamily="34" charset="0"/>
                        <a:ea typeface="+mn-ea"/>
                        <a:cs typeface="+mn-cs"/>
                      </a:endParaRPr>
                    </a:p>
                    <a:p>
                      <a:pPr algn="l" fontAlgn="t"/>
                      <a:endParaRPr lang="fr-FR" sz="1200" b="0" i="0" u="none" strike="noStrike" kern="1200">
                        <a:solidFill>
                          <a:srgbClr val="000000"/>
                        </a:solidFill>
                        <a:effectLst/>
                        <a:latin typeface="Calibri" panose="020F0502020204030204" pitchFamily="34" charset="0"/>
                        <a:ea typeface="+mn-ea"/>
                        <a:cs typeface="+mn-cs"/>
                      </a:endParaRPr>
                    </a:p>
                    <a:p>
                      <a:pPr algn="l" fontAlgn="t"/>
                      <a:endParaRPr lang="fr-FR" sz="1200" b="0" i="0" u="none" strike="noStrike" kern="1200">
                        <a:solidFill>
                          <a:srgbClr val="000000"/>
                        </a:solidFill>
                        <a:effectLst/>
                        <a:latin typeface="Calibri" panose="020F0502020204030204" pitchFamily="34" charset="0"/>
                        <a:ea typeface="+mn-ea"/>
                        <a:cs typeface="+mn-cs"/>
                      </a:endParaRPr>
                    </a:p>
                    <a:p>
                      <a:pPr algn="l" fontAlgn="t"/>
                      <a:r>
                        <a:rPr lang="fr-FR" sz="1200" b="0" i="0" u="none" strike="noStrike" kern="1200">
                          <a:solidFill>
                            <a:srgbClr val="000000"/>
                          </a:solidFill>
                          <a:effectLst/>
                          <a:latin typeface="Calibri" panose="020F0502020204030204" pitchFamily="34" charset="0"/>
                          <a:ea typeface="+mn-ea"/>
                          <a:cs typeface="+mn-cs"/>
                        </a:rPr>
                        <a:t>Au moment de la correction, les apprentis écoutent et échangent avec le formateur sur les réponses données dans la correction. Ils peuvent poser des questions ou partager leur avis.</a:t>
                      </a:r>
                    </a:p>
                  </a:txBody>
                  <a:tcPr marL="9224" marR="9224" marT="92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endParaRPr lang="fr-FR" sz="1200" b="0" i="0" u="none" strike="noStrike">
                        <a:solidFill>
                          <a:srgbClr val="000000"/>
                        </a:solidFill>
                        <a:effectLst/>
                        <a:latin typeface="Calibri" panose="020F0502020204030204" pitchFamily="34" charset="0"/>
                      </a:endParaRPr>
                    </a:p>
                    <a:p>
                      <a:pPr algn="l" rtl="0" fontAlgn="t"/>
                      <a:r>
                        <a:rPr lang="fr-FR" sz="1200" b="0" i="0" u="none" strike="noStrike">
                          <a:solidFill>
                            <a:srgbClr val="000000"/>
                          </a:solidFill>
                          <a:effectLst/>
                          <a:latin typeface="Calibri" panose="020F0502020204030204" pitchFamily="34" charset="0"/>
                        </a:rPr>
                        <a:t>Expositive (PPT)</a:t>
                      </a:r>
                    </a:p>
                    <a:p>
                      <a:pPr algn="l" rtl="0" fontAlgn="t"/>
                      <a:endParaRPr lang="fr-FR" sz="1200" b="0" i="0" u="none" strike="noStrike">
                        <a:solidFill>
                          <a:srgbClr val="000000"/>
                        </a:solidFill>
                        <a:effectLst/>
                        <a:latin typeface="Calibri" panose="020F0502020204030204" pitchFamily="34" charset="0"/>
                      </a:endParaRPr>
                    </a:p>
                    <a:p>
                      <a:pPr algn="l" rtl="0" fontAlgn="t"/>
                      <a:r>
                        <a:rPr lang="fr-FR" sz="1200" b="0" i="0" u="none" strike="noStrike">
                          <a:solidFill>
                            <a:srgbClr val="000000"/>
                          </a:solidFill>
                          <a:effectLst/>
                          <a:latin typeface="Calibri" panose="020F0502020204030204" pitchFamily="34" charset="0"/>
                        </a:rPr>
                        <a:t>Interactive et interrogative (QUIZ)</a:t>
                      </a:r>
                    </a:p>
                    <a:p>
                      <a:pPr algn="l" rtl="0" fontAlgn="t"/>
                      <a:endParaRPr lang="fr-FR" sz="1200" b="0" i="0" u="none" strike="noStrike">
                        <a:solidFill>
                          <a:srgbClr val="000000"/>
                        </a:solidFill>
                        <a:effectLst/>
                        <a:latin typeface="Calibri" panose="020F0502020204030204" pitchFamily="34" charset="0"/>
                      </a:endParaRPr>
                    </a:p>
                  </a:txBody>
                  <a:tcPr marL="9224" marR="9224" marT="92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8480682"/>
                  </a:ext>
                </a:extLst>
              </a:tr>
            </a:tbl>
          </a:graphicData>
        </a:graphic>
      </p:graphicFrame>
    </p:spTree>
    <p:extLst>
      <p:ext uri="{BB962C8B-B14F-4D97-AF65-F5344CB8AC3E}">
        <p14:creationId xmlns:p14="http://schemas.microsoft.com/office/powerpoint/2010/main" val="1554741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a:extLst>
              <a:ext uri="{FF2B5EF4-FFF2-40B4-BE49-F238E27FC236}">
                <a16:creationId xmlns:a16="http://schemas.microsoft.com/office/drawing/2014/main" id="{A8736856-852A-E55D-E635-1395FAB3B395}"/>
              </a:ext>
            </a:extLst>
          </p:cNvPr>
          <p:cNvGraphicFramePr>
            <a:graphicFrameLocks noGrp="1"/>
          </p:cNvGraphicFramePr>
          <p:nvPr>
            <p:extLst>
              <p:ext uri="{D42A27DB-BD31-4B8C-83A1-F6EECF244321}">
                <p14:modId xmlns:p14="http://schemas.microsoft.com/office/powerpoint/2010/main" val="524018202"/>
              </p:ext>
            </p:extLst>
          </p:nvPr>
        </p:nvGraphicFramePr>
        <p:xfrm>
          <a:off x="165450" y="72176"/>
          <a:ext cx="11395229" cy="6340277"/>
        </p:xfrm>
        <a:graphic>
          <a:graphicData uri="http://schemas.openxmlformats.org/drawingml/2006/table">
            <a:tbl>
              <a:tblPr/>
              <a:tblGrid>
                <a:gridCol w="2476693">
                  <a:extLst>
                    <a:ext uri="{9D8B030D-6E8A-4147-A177-3AD203B41FA5}">
                      <a16:colId xmlns:a16="http://schemas.microsoft.com/office/drawing/2014/main" val="2481839059"/>
                    </a:ext>
                  </a:extLst>
                </a:gridCol>
                <a:gridCol w="475818">
                  <a:extLst>
                    <a:ext uri="{9D8B030D-6E8A-4147-A177-3AD203B41FA5}">
                      <a16:colId xmlns:a16="http://schemas.microsoft.com/office/drawing/2014/main" val="3792298403"/>
                    </a:ext>
                  </a:extLst>
                </a:gridCol>
                <a:gridCol w="2049677">
                  <a:extLst>
                    <a:ext uri="{9D8B030D-6E8A-4147-A177-3AD203B41FA5}">
                      <a16:colId xmlns:a16="http://schemas.microsoft.com/office/drawing/2014/main" val="4112295540"/>
                    </a:ext>
                  </a:extLst>
                </a:gridCol>
                <a:gridCol w="2476693">
                  <a:extLst>
                    <a:ext uri="{9D8B030D-6E8A-4147-A177-3AD203B41FA5}">
                      <a16:colId xmlns:a16="http://schemas.microsoft.com/office/drawing/2014/main" val="182256383"/>
                    </a:ext>
                  </a:extLst>
                </a:gridCol>
                <a:gridCol w="2476693">
                  <a:extLst>
                    <a:ext uri="{9D8B030D-6E8A-4147-A177-3AD203B41FA5}">
                      <a16:colId xmlns:a16="http://schemas.microsoft.com/office/drawing/2014/main" val="224765112"/>
                    </a:ext>
                  </a:extLst>
                </a:gridCol>
                <a:gridCol w="1439655">
                  <a:extLst>
                    <a:ext uri="{9D8B030D-6E8A-4147-A177-3AD203B41FA5}">
                      <a16:colId xmlns:a16="http://schemas.microsoft.com/office/drawing/2014/main" val="3738617800"/>
                    </a:ext>
                  </a:extLst>
                </a:gridCol>
              </a:tblGrid>
              <a:tr h="276284">
                <a:tc rowSpan="2">
                  <a:txBody>
                    <a:bodyPr/>
                    <a:lstStyle/>
                    <a:p>
                      <a:pPr algn="ctr" rtl="0" fontAlgn="ctr"/>
                      <a:r>
                        <a:rPr lang="fr-FR" sz="1100" b="1" i="0" u="none" strike="noStrike">
                          <a:solidFill>
                            <a:srgbClr val="000000"/>
                          </a:solidFill>
                          <a:effectLst/>
                          <a:latin typeface="Calibri" panose="020F0502020204030204" pitchFamily="34" charset="0"/>
                        </a:rPr>
                        <a:t>Intitulé</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tc rowSpan="2">
                  <a:txBody>
                    <a:bodyPr/>
                    <a:lstStyle/>
                    <a:p>
                      <a:pPr algn="ctr" rtl="0" fontAlgn="ctr"/>
                      <a:r>
                        <a:rPr lang="fr-FR" sz="1100" b="1" i="0" u="none" strike="noStrike">
                          <a:solidFill>
                            <a:srgbClr val="000000"/>
                          </a:solidFill>
                          <a:effectLst/>
                          <a:latin typeface="Calibri" panose="020F0502020204030204" pitchFamily="34" charset="0"/>
                        </a:rPr>
                        <a:t>Durée</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tc rowSpan="2">
                  <a:txBody>
                    <a:bodyPr/>
                    <a:lstStyle/>
                    <a:p>
                      <a:pPr algn="ctr" rtl="0" fontAlgn="ctr"/>
                      <a:r>
                        <a:rPr lang="fr-FR" sz="1100" b="1" i="0" u="none" strike="noStrike">
                          <a:solidFill>
                            <a:srgbClr val="000000"/>
                          </a:solidFill>
                          <a:effectLst/>
                          <a:latin typeface="Calibri" panose="020F0502020204030204" pitchFamily="34" charset="0"/>
                        </a:rPr>
                        <a:t>Objectif de cette séquence</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tc gridSpan="2">
                  <a:txBody>
                    <a:bodyPr/>
                    <a:lstStyle/>
                    <a:p>
                      <a:pPr algn="ctr" rtl="0" fontAlgn="ctr"/>
                      <a:r>
                        <a:rPr lang="fr-FR" sz="1200" b="1" i="0" u="none" strike="noStrike">
                          <a:solidFill>
                            <a:srgbClr val="000000"/>
                          </a:solidFill>
                          <a:effectLst/>
                          <a:latin typeface="Calibri" panose="020F0502020204030204" pitchFamily="34" charset="0"/>
                        </a:rPr>
                        <a:t>Contenus des séquences : description</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tc hMerge="1">
                  <a:txBody>
                    <a:bodyPr/>
                    <a:lstStyle/>
                    <a:p>
                      <a:endParaRPr lang="fr-FR"/>
                    </a:p>
                  </a:txBody>
                  <a:tcPr/>
                </a:tc>
                <a:tc rowSpan="2">
                  <a:txBody>
                    <a:bodyPr/>
                    <a:lstStyle/>
                    <a:p>
                      <a:pPr algn="ctr" rtl="0" fontAlgn="ctr"/>
                      <a:r>
                        <a:rPr lang="fr-FR" sz="1100" b="1" i="0" u="none" strike="noStrike">
                          <a:solidFill>
                            <a:srgbClr val="000000"/>
                          </a:solidFill>
                          <a:effectLst/>
                          <a:latin typeface="Calibri" panose="020F0502020204030204" pitchFamily="34" charset="0"/>
                        </a:rPr>
                        <a:t>Méthodes, outils pédagogiques</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extLst>
                  <a:ext uri="{0D108BD9-81ED-4DB2-BD59-A6C34878D82A}">
                    <a16:rowId xmlns:a16="http://schemas.microsoft.com/office/drawing/2014/main" val="1947646755"/>
                  </a:ext>
                </a:extLst>
              </a:tr>
              <a:tr h="202609">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rtl="0" fontAlgn="ctr"/>
                      <a:r>
                        <a:rPr lang="fr-FR" sz="1200" b="1" i="0" u="none" strike="noStrike">
                          <a:solidFill>
                            <a:srgbClr val="000000"/>
                          </a:solidFill>
                          <a:effectLst/>
                          <a:latin typeface="Calibri" panose="020F0502020204030204" pitchFamily="34" charset="0"/>
                        </a:rPr>
                        <a:t>Animateur</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tc>
                  <a:txBody>
                    <a:bodyPr/>
                    <a:lstStyle/>
                    <a:p>
                      <a:pPr algn="ctr" rtl="0" fontAlgn="ctr"/>
                      <a:r>
                        <a:rPr lang="fr-FR" sz="1200" b="1" i="0" u="none" strike="noStrike">
                          <a:solidFill>
                            <a:srgbClr val="000000"/>
                          </a:solidFill>
                          <a:effectLst/>
                          <a:latin typeface="Calibri" panose="020F0502020204030204" pitchFamily="34" charset="0"/>
                        </a:rPr>
                        <a:t>Apprenants</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tc vMerge="1">
                  <a:txBody>
                    <a:bodyPr/>
                    <a:lstStyle/>
                    <a:p>
                      <a:endParaRPr lang="fr-FR"/>
                    </a:p>
                  </a:txBody>
                  <a:tcPr/>
                </a:tc>
                <a:extLst>
                  <a:ext uri="{0D108BD9-81ED-4DB2-BD59-A6C34878D82A}">
                    <a16:rowId xmlns:a16="http://schemas.microsoft.com/office/drawing/2014/main" val="2406067182"/>
                  </a:ext>
                </a:extLst>
              </a:tr>
              <a:tr h="1731381">
                <a:tc>
                  <a:txBody>
                    <a:bodyPr/>
                    <a:lstStyle/>
                    <a:p>
                      <a:pPr algn="l" rtl="0" fontAlgn="t"/>
                      <a:r>
                        <a:rPr lang="fr-FR" sz="1200" b="0" i="0" u="none" strike="noStrike">
                          <a:solidFill>
                            <a:srgbClr val="000000"/>
                          </a:solidFill>
                          <a:effectLst/>
                          <a:latin typeface="Calibri" panose="020F0502020204030204" pitchFamily="34" charset="0"/>
                        </a:rPr>
                        <a:t> 5 – Les solutions de prévention : « ce n’est pas perdu, on peut s’améliorer »</a:t>
                      </a:r>
                    </a:p>
                    <a:p>
                      <a:pPr algn="l" rtl="0" fontAlgn="t"/>
                      <a:endParaRPr lang="fr-FR" sz="1200" b="0" i="0" u="none" strike="noStrike">
                        <a:solidFill>
                          <a:srgbClr val="000000"/>
                        </a:solidFill>
                        <a:effectLst/>
                        <a:latin typeface="Calibri" panose="020F0502020204030204" pitchFamily="34" charset="0"/>
                      </a:endParaRPr>
                    </a:p>
                    <a:p>
                      <a:pPr algn="l" rtl="0" fontAlgn="t"/>
                      <a:endParaRPr lang="fr-FR" sz="1200" b="0" i="0" u="none" strike="noStrike">
                        <a:solidFill>
                          <a:srgbClr val="000000"/>
                        </a:solidFill>
                        <a:effectLst/>
                        <a:latin typeface="Calibri" panose="020F050202020403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fr-FR" sz="1200" b="1" i="0" u="none" strike="noStrike">
                          <a:solidFill>
                            <a:srgbClr val="FF0000"/>
                          </a:solidFill>
                          <a:effectLst/>
                          <a:latin typeface="Calibri" panose="020F0502020204030204" pitchFamily="34" charset="0"/>
                        </a:rPr>
                        <a:t>p 29 à 35 du ppt d’animation</a:t>
                      </a:r>
                    </a:p>
                    <a:p>
                      <a:pPr algn="l" rtl="0" fontAlgn="t"/>
                      <a:endParaRPr lang="fr-FR" sz="1200" b="0" i="0" u="none" strike="noStrike">
                        <a:solidFill>
                          <a:srgbClr val="000000"/>
                        </a:solidFill>
                        <a:effectLst/>
                        <a:latin typeface="Calibri" panose="020F0502020204030204" pitchFamily="34" charset="0"/>
                      </a:endParaRPr>
                    </a:p>
                  </a:txBody>
                  <a:tcPr marL="9224" marR="9224" marT="92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fr-FR" sz="1200" b="0" i="0" u="none" strike="noStrike">
                          <a:solidFill>
                            <a:srgbClr val="000000"/>
                          </a:solidFill>
                          <a:effectLst/>
                          <a:latin typeface="Calibri" panose="020F0502020204030204" pitchFamily="34" charset="0"/>
                        </a:rPr>
                        <a:t>20'</a:t>
                      </a:r>
                    </a:p>
                  </a:txBody>
                  <a:tcPr marL="9224" marR="9224" marT="92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t" latinLnBrk="0" hangingPunct="1">
                        <a:lnSpc>
                          <a:spcPct val="100000"/>
                        </a:lnSpc>
                        <a:spcBef>
                          <a:spcPts val="0"/>
                        </a:spcBef>
                        <a:spcAft>
                          <a:spcPts val="0"/>
                        </a:spcAft>
                        <a:buClr>
                          <a:srgbClr val="000000"/>
                        </a:buClr>
                        <a:buSzPts val="1200"/>
                        <a:buFont typeface="Calibri" panose="020F0502020204030204" pitchFamily="34" charset="0"/>
                        <a:buNone/>
                        <a:tabLst/>
                        <a:defRPr/>
                      </a:pPr>
                      <a:r>
                        <a:rPr lang="fr-FR" sz="1200" b="0" i="0" u="none" strike="noStrike" kern="1200">
                          <a:solidFill>
                            <a:srgbClr val="000000"/>
                          </a:solidFill>
                          <a:effectLst/>
                          <a:latin typeface="Calibri" panose="020F0502020204030204" pitchFamily="34" charset="0"/>
                          <a:ea typeface="+mn-ea"/>
                          <a:cs typeface="+mn-cs"/>
                        </a:rPr>
                        <a:t>Hiérarchiser les solutions de prévention adaptées selon la/le(s) situations de travail en hauteur</a:t>
                      </a:r>
                    </a:p>
                    <a:p>
                      <a:pPr marL="0" marR="0" lvl="0" indent="0" algn="l" defTabSz="914400" rtl="0" eaLnBrk="1" fontAlgn="t" latinLnBrk="0" hangingPunct="1">
                        <a:lnSpc>
                          <a:spcPct val="100000"/>
                        </a:lnSpc>
                        <a:spcBef>
                          <a:spcPts val="0"/>
                        </a:spcBef>
                        <a:spcAft>
                          <a:spcPts val="0"/>
                        </a:spcAft>
                        <a:buClr>
                          <a:srgbClr val="000000"/>
                        </a:buClr>
                        <a:buSzPts val="1200"/>
                        <a:buFont typeface="Calibri" panose="020F0502020204030204" pitchFamily="34" charset="0"/>
                        <a:buNone/>
                        <a:tabLst/>
                        <a:defRPr/>
                      </a:pPr>
                      <a:endParaRPr lang="fr-FR" sz="1200" b="0" i="0" u="none" strike="noStrike" kern="1200">
                        <a:solidFill>
                          <a:srgbClr val="000000"/>
                        </a:solidFill>
                        <a:effectLst/>
                        <a:latin typeface="Calibri" panose="020F0502020204030204" pitchFamily="34" charset="0"/>
                        <a:ea typeface="+mn-ea"/>
                        <a:cs typeface="+mn-cs"/>
                      </a:endParaRPr>
                    </a:p>
                    <a:p>
                      <a:pPr marL="0" marR="0" lvl="0" indent="0" algn="l" defTabSz="914400" rtl="0" eaLnBrk="1" fontAlgn="t" latinLnBrk="0" hangingPunct="1">
                        <a:lnSpc>
                          <a:spcPct val="100000"/>
                        </a:lnSpc>
                        <a:spcBef>
                          <a:spcPts val="0"/>
                        </a:spcBef>
                        <a:spcAft>
                          <a:spcPts val="0"/>
                        </a:spcAft>
                        <a:buClr>
                          <a:srgbClr val="000000"/>
                        </a:buClr>
                        <a:buSzPts val="1200"/>
                        <a:buFont typeface="Calibri" panose="020F0502020204030204" pitchFamily="34" charset="0"/>
                        <a:buNone/>
                        <a:tabLst/>
                        <a:defRPr/>
                      </a:pPr>
                      <a:r>
                        <a:rPr lang="fr-FR" sz="1200" b="0" i="0" u="none" strike="noStrike" kern="1200">
                          <a:solidFill>
                            <a:srgbClr val="000000"/>
                          </a:solidFill>
                          <a:effectLst/>
                          <a:latin typeface="Calibri" panose="020F0502020204030204" pitchFamily="34" charset="0"/>
                          <a:ea typeface="+mn-ea"/>
                          <a:cs typeface="+mn-cs"/>
                        </a:rPr>
                        <a:t>Agir en prévention face à une situation de travail en hauteur </a:t>
                      </a:r>
                    </a:p>
                    <a:p>
                      <a:pPr algn="l" rtl="0" fontAlgn="t">
                        <a:buClr>
                          <a:srgbClr val="000000"/>
                        </a:buClr>
                        <a:buSzPts val="1200"/>
                        <a:buFont typeface="Calibri" panose="020F0502020204030204" pitchFamily="34" charset="0"/>
                        <a:buChar char="l"/>
                      </a:pPr>
                      <a:endParaRPr lang="fr-FR" sz="1200" b="0" i="0" u="none" strike="noStrike">
                        <a:solidFill>
                          <a:srgbClr val="000000"/>
                        </a:solidFill>
                        <a:effectLst/>
                        <a:latin typeface="Calibri" panose="020F0502020204030204" pitchFamily="34" charset="0"/>
                      </a:endParaRPr>
                    </a:p>
                  </a:txBody>
                  <a:tcPr marL="9224" marR="9224" marT="92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ase">
                        <a:buFont typeface="Arial" panose="020B0604020202020204" pitchFamily="34" charset="0"/>
                        <a:buNone/>
                      </a:pPr>
                      <a:r>
                        <a:rPr lang="fr-FR" sz="1200" b="0" i="0" u="none" strike="noStrike" kern="1200">
                          <a:solidFill>
                            <a:srgbClr val="000000"/>
                          </a:solidFill>
                          <a:effectLst/>
                          <a:latin typeface="Calibri" panose="020F0502020204030204" pitchFamily="34" charset="0"/>
                          <a:ea typeface="+mn-ea"/>
                          <a:cs typeface="+mn-cs"/>
                        </a:rPr>
                        <a:t>Le formateur lance le dernier quiz, en demandant aux mêmes binômes de répondre aux questions. Il précise que c’est le dernier quiz pour découvrir les différentes solutions de prévention (équipements, matériels…) et comment les choisir en fonction des situations de chantier. Le formateur cadre le temps de réponse aux questions. Ensuite, il note les scores et commence la correction. Il répond aux questions des apprentis sur les solutions de prévention. Il peut s’appuyer sur les illustrations proposées. Le formateur garantit le message suivant : les protections collectives (garde-corps, échafaudage, protection trémie…) sont plus efficaces que les EPI. Mais le port des EPI reste obligatoire. Les formations ont un intérêt majeur pour réduire les risques de chute. Grâce à la formation, nous pouvons mieux agir en prévention. Ces formations permettent  de mieux analyser les risques de chutes selon les sites et l'intervention, de connaître les différents équipements de sécurité et l'utilisation juste du harnais, de maîtriser l'installation des échafaudages et d’acquérir les différentes techniques de vérification et d'entretien de son matériel.</a:t>
                      </a:r>
                    </a:p>
                    <a:p>
                      <a:pPr algn="r" fontAlgn="t"/>
                      <a:r>
                        <a:rPr lang="fr-FR" sz="1200" b="0" i="0" u="none" strike="noStrike" kern="1200">
                          <a:solidFill>
                            <a:srgbClr val="000000"/>
                          </a:solidFill>
                          <a:effectLst/>
                          <a:latin typeface="Calibri" panose="020F0502020204030204" pitchFamily="34" charset="0"/>
                          <a:ea typeface="+mn-ea"/>
                          <a:cs typeface="+mn-cs"/>
                        </a:rPr>
                        <a:t>…/…</a:t>
                      </a:r>
                    </a:p>
                  </a:txBody>
                  <a:tcPr marL="9224" marR="9224" marT="92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200" b="0" i="0" u="none" strike="noStrike" kern="1200">
                          <a:solidFill>
                            <a:srgbClr val="000000"/>
                          </a:solidFill>
                          <a:effectLst/>
                          <a:latin typeface="Calibri" panose="020F0502020204030204" pitchFamily="34" charset="0"/>
                          <a:ea typeface="+mn-ea"/>
                          <a:cs typeface="+mn-cs"/>
                        </a:rPr>
                        <a:t>Les apprentis travaillent en binôme sur un téléphone portable pour répondre aux questions du quiz. Ils rapportent ensuite leur score au formateur.</a:t>
                      </a:r>
                    </a:p>
                    <a:p>
                      <a:pPr algn="l" fontAlgn="t"/>
                      <a:r>
                        <a:rPr lang="fr-FR" sz="1200" b="0" i="0" u="none" strike="noStrike" kern="1200">
                          <a:solidFill>
                            <a:srgbClr val="000000"/>
                          </a:solidFill>
                          <a:effectLst/>
                          <a:latin typeface="Calibri" panose="020F0502020204030204" pitchFamily="34" charset="0"/>
                          <a:ea typeface="+mn-ea"/>
                          <a:cs typeface="+mn-cs"/>
                        </a:rPr>
                        <a:t>Au moment de la correction, les apprentis écoutent et échangent avec le formateur sur les réponses données dans la correction. Ils peuvent poser des questions ou partager leur avis.</a:t>
                      </a:r>
                    </a:p>
                    <a:p>
                      <a:pPr algn="l" fontAlgn="t"/>
                      <a:endParaRPr lang="fr-FR" sz="1200" b="0" i="0" u="none" strike="noStrike" kern="1200">
                        <a:solidFill>
                          <a:srgbClr val="000000"/>
                        </a:solidFill>
                        <a:effectLst/>
                        <a:latin typeface="Calibri" panose="020F0502020204030204" pitchFamily="34" charset="0"/>
                        <a:ea typeface="+mn-ea"/>
                        <a:cs typeface="+mn-cs"/>
                      </a:endParaRPr>
                    </a:p>
                    <a:p>
                      <a:pPr algn="l" fontAlgn="t"/>
                      <a:endParaRPr lang="fr-FR" sz="1200" b="0" i="0" u="none" strike="noStrike" kern="1200">
                        <a:solidFill>
                          <a:srgbClr val="000000"/>
                        </a:solidFill>
                        <a:effectLst/>
                        <a:latin typeface="Calibri" panose="020F0502020204030204" pitchFamily="34" charset="0"/>
                        <a:ea typeface="+mn-ea"/>
                        <a:cs typeface="+mn-cs"/>
                      </a:endParaRPr>
                    </a:p>
                    <a:p>
                      <a:pPr algn="l" fontAlgn="t"/>
                      <a:endParaRPr lang="fr-FR" sz="1700" b="0" i="0" u="none" strike="noStrike">
                        <a:solidFill>
                          <a:srgbClr val="000000"/>
                        </a:solidFill>
                        <a:effectLst/>
                        <a:latin typeface="Arial" panose="020B0604020202020204" pitchFamily="34" charset="0"/>
                      </a:endParaRPr>
                    </a:p>
                  </a:txBody>
                  <a:tcPr marL="9224" marR="9224" marT="92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fr-FR" sz="1200" b="0" i="0" u="none" strike="noStrike">
                          <a:solidFill>
                            <a:srgbClr val="000000"/>
                          </a:solidFill>
                          <a:effectLst/>
                          <a:latin typeface="Calibri" panose="020F0502020204030204" pitchFamily="34" charset="0"/>
                        </a:rPr>
                        <a:t>Expositive (PPT)</a:t>
                      </a:r>
                    </a:p>
                    <a:p>
                      <a:pPr algn="l" rtl="0" fontAlgn="t"/>
                      <a:endParaRPr lang="fr-FR" sz="1200" b="0" i="0" u="none" strike="noStrike">
                        <a:solidFill>
                          <a:srgbClr val="000000"/>
                        </a:solidFill>
                        <a:effectLst/>
                        <a:latin typeface="Calibri" panose="020F0502020204030204" pitchFamily="34" charset="0"/>
                      </a:endParaRPr>
                    </a:p>
                    <a:p>
                      <a:pPr algn="l" rtl="0" fontAlgn="t"/>
                      <a:r>
                        <a:rPr lang="fr-FR" sz="1200" b="0" i="0" u="none" strike="noStrike">
                          <a:solidFill>
                            <a:srgbClr val="000000"/>
                          </a:solidFill>
                          <a:effectLst/>
                          <a:latin typeface="Calibri" panose="020F0502020204030204" pitchFamily="34" charset="0"/>
                        </a:rPr>
                        <a:t>Interactive (QUIZ)</a:t>
                      </a:r>
                    </a:p>
                    <a:p>
                      <a:pPr algn="l" rtl="0" fontAlgn="t"/>
                      <a:endParaRPr lang="fr-FR" sz="1200" b="0" i="0" u="none" strike="noStrike">
                        <a:solidFill>
                          <a:srgbClr val="000000"/>
                        </a:solidFill>
                        <a:effectLst/>
                        <a:latin typeface="Calibri" panose="020F0502020204030204" pitchFamily="34" charset="0"/>
                      </a:endParaRPr>
                    </a:p>
                    <a:p>
                      <a:pPr algn="l" rtl="0" fontAlgn="t"/>
                      <a:r>
                        <a:rPr lang="fr-FR" sz="1200" b="0" i="0" u="none" strike="noStrike">
                          <a:solidFill>
                            <a:srgbClr val="000000"/>
                          </a:solidFill>
                          <a:effectLst/>
                          <a:latin typeface="Calibri" panose="020F0502020204030204" pitchFamily="34" charset="0"/>
                        </a:rPr>
                        <a:t>Interrogative (QUIZ)</a:t>
                      </a:r>
                    </a:p>
                  </a:txBody>
                  <a:tcPr marL="9224" marR="9224" marT="92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8480682"/>
                  </a:ext>
                </a:extLst>
              </a:tr>
            </a:tbl>
          </a:graphicData>
        </a:graphic>
      </p:graphicFrame>
    </p:spTree>
    <p:extLst>
      <p:ext uri="{BB962C8B-B14F-4D97-AF65-F5344CB8AC3E}">
        <p14:creationId xmlns:p14="http://schemas.microsoft.com/office/powerpoint/2010/main" val="2633325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a:extLst>
              <a:ext uri="{FF2B5EF4-FFF2-40B4-BE49-F238E27FC236}">
                <a16:creationId xmlns:a16="http://schemas.microsoft.com/office/drawing/2014/main" id="{A8736856-852A-E55D-E635-1395FAB3B395}"/>
              </a:ext>
            </a:extLst>
          </p:cNvPr>
          <p:cNvGraphicFramePr>
            <a:graphicFrameLocks noGrp="1"/>
          </p:cNvGraphicFramePr>
          <p:nvPr>
            <p:extLst>
              <p:ext uri="{D42A27DB-BD31-4B8C-83A1-F6EECF244321}">
                <p14:modId xmlns:p14="http://schemas.microsoft.com/office/powerpoint/2010/main" val="1176336163"/>
              </p:ext>
            </p:extLst>
          </p:nvPr>
        </p:nvGraphicFramePr>
        <p:xfrm>
          <a:off x="165450" y="72176"/>
          <a:ext cx="11395229" cy="3779957"/>
        </p:xfrm>
        <a:graphic>
          <a:graphicData uri="http://schemas.openxmlformats.org/drawingml/2006/table">
            <a:tbl>
              <a:tblPr/>
              <a:tblGrid>
                <a:gridCol w="2476693">
                  <a:extLst>
                    <a:ext uri="{9D8B030D-6E8A-4147-A177-3AD203B41FA5}">
                      <a16:colId xmlns:a16="http://schemas.microsoft.com/office/drawing/2014/main" val="2481839059"/>
                    </a:ext>
                  </a:extLst>
                </a:gridCol>
                <a:gridCol w="475818">
                  <a:extLst>
                    <a:ext uri="{9D8B030D-6E8A-4147-A177-3AD203B41FA5}">
                      <a16:colId xmlns:a16="http://schemas.microsoft.com/office/drawing/2014/main" val="3792298403"/>
                    </a:ext>
                  </a:extLst>
                </a:gridCol>
                <a:gridCol w="2049677">
                  <a:extLst>
                    <a:ext uri="{9D8B030D-6E8A-4147-A177-3AD203B41FA5}">
                      <a16:colId xmlns:a16="http://schemas.microsoft.com/office/drawing/2014/main" val="4112295540"/>
                    </a:ext>
                  </a:extLst>
                </a:gridCol>
                <a:gridCol w="2476693">
                  <a:extLst>
                    <a:ext uri="{9D8B030D-6E8A-4147-A177-3AD203B41FA5}">
                      <a16:colId xmlns:a16="http://schemas.microsoft.com/office/drawing/2014/main" val="182256383"/>
                    </a:ext>
                  </a:extLst>
                </a:gridCol>
                <a:gridCol w="2476693">
                  <a:extLst>
                    <a:ext uri="{9D8B030D-6E8A-4147-A177-3AD203B41FA5}">
                      <a16:colId xmlns:a16="http://schemas.microsoft.com/office/drawing/2014/main" val="224765112"/>
                    </a:ext>
                  </a:extLst>
                </a:gridCol>
                <a:gridCol w="1439655">
                  <a:extLst>
                    <a:ext uri="{9D8B030D-6E8A-4147-A177-3AD203B41FA5}">
                      <a16:colId xmlns:a16="http://schemas.microsoft.com/office/drawing/2014/main" val="3738617800"/>
                    </a:ext>
                  </a:extLst>
                </a:gridCol>
              </a:tblGrid>
              <a:tr h="276284">
                <a:tc rowSpan="2">
                  <a:txBody>
                    <a:bodyPr/>
                    <a:lstStyle/>
                    <a:p>
                      <a:pPr algn="ctr" rtl="0" fontAlgn="ctr"/>
                      <a:r>
                        <a:rPr lang="fr-FR" sz="1100" b="1" i="0" u="none" strike="noStrike">
                          <a:solidFill>
                            <a:srgbClr val="000000"/>
                          </a:solidFill>
                          <a:effectLst/>
                          <a:latin typeface="Calibri" panose="020F0502020204030204" pitchFamily="34" charset="0"/>
                        </a:rPr>
                        <a:t>Intitulé</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tc rowSpan="2">
                  <a:txBody>
                    <a:bodyPr/>
                    <a:lstStyle/>
                    <a:p>
                      <a:pPr algn="ctr" rtl="0" fontAlgn="ctr"/>
                      <a:r>
                        <a:rPr lang="fr-FR" sz="1100" b="1" i="0" u="none" strike="noStrike">
                          <a:solidFill>
                            <a:srgbClr val="000000"/>
                          </a:solidFill>
                          <a:effectLst/>
                          <a:latin typeface="Calibri" panose="020F0502020204030204" pitchFamily="34" charset="0"/>
                        </a:rPr>
                        <a:t>Durée</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tc rowSpan="2">
                  <a:txBody>
                    <a:bodyPr/>
                    <a:lstStyle/>
                    <a:p>
                      <a:pPr algn="ctr" rtl="0" fontAlgn="ctr"/>
                      <a:r>
                        <a:rPr lang="fr-FR" sz="1100" b="1" i="0" u="none" strike="noStrike">
                          <a:solidFill>
                            <a:srgbClr val="000000"/>
                          </a:solidFill>
                          <a:effectLst/>
                          <a:latin typeface="Calibri" panose="020F0502020204030204" pitchFamily="34" charset="0"/>
                        </a:rPr>
                        <a:t>Objectif de cette séquence</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tc gridSpan="2">
                  <a:txBody>
                    <a:bodyPr/>
                    <a:lstStyle/>
                    <a:p>
                      <a:pPr algn="ctr" rtl="0" fontAlgn="ctr"/>
                      <a:r>
                        <a:rPr lang="fr-FR" sz="1200" b="1" i="0" u="none" strike="noStrike">
                          <a:solidFill>
                            <a:srgbClr val="000000"/>
                          </a:solidFill>
                          <a:effectLst/>
                          <a:latin typeface="Calibri" panose="020F0502020204030204" pitchFamily="34" charset="0"/>
                        </a:rPr>
                        <a:t>Contenus des séquences : description</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tc hMerge="1">
                  <a:txBody>
                    <a:bodyPr/>
                    <a:lstStyle/>
                    <a:p>
                      <a:endParaRPr lang="fr-FR"/>
                    </a:p>
                  </a:txBody>
                  <a:tcPr/>
                </a:tc>
                <a:tc rowSpan="2">
                  <a:txBody>
                    <a:bodyPr/>
                    <a:lstStyle/>
                    <a:p>
                      <a:pPr algn="ctr" rtl="0" fontAlgn="ctr"/>
                      <a:r>
                        <a:rPr lang="fr-FR" sz="1100" b="1" i="0" u="none" strike="noStrike">
                          <a:solidFill>
                            <a:srgbClr val="000000"/>
                          </a:solidFill>
                          <a:effectLst/>
                          <a:latin typeface="Calibri" panose="020F0502020204030204" pitchFamily="34" charset="0"/>
                        </a:rPr>
                        <a:t>Méthodes, outils pédagogiques</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extLst>
                  <a:ext uri="{0D108BD9-81ED-4DB2-BD59-A6C34878D82A}">
                    <a16:rowId xmlns:a16="http://schemas.microsoft.com/office/drawing/2014/main" val="1947646755"/>
                  </a:ext>
                </a:extLst>
              </a:tr>
              <a:tr h="202609">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rtl="0" fontAlgn="ctr"/>
                      <a:r>
                        <a:rPr lang="fr-FR" sz="1200" b="1" i="0" u="none" strike="noStrike">
                          <a:solidFill>
                            <a:srgbClr val="000000"/>
                          </a:solidFill>
                          <a:effectLst/>
                          <a:latin typeface="Calibri" panose="020F0502020204030204" pitchFamily="34" charset="0"/>
                        </a:rPr>
                        <a:t>Animateur</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tc>
                  <a:txBody>
                    <a:bodyPr/>
                    <a:lstStyle/>
                    <a:p>
                      <a:pPr algn="ctr" rtl="0" fontAlgn="ctr"/>
                      <a:r>
                        <a:rPr lang="fr-FR" sz="1200" b="1" i="0" u="none" strike="noStrike">
                          <a:solidFill>
                            <a:srgbClr val="000000"/>
                          </a:solidFill>
                          <a:effectLst/>
                          <a:latin typeface="Calibri" panose="020F0502020204030204" pitchFamily="34" charset="0"/>
                        </a:rPr>
                        <a:t>Apprenants</a:t>
                      </a:r>
                    </a:p>
                  </a:txBody>
                  <a:tcPr marL="9224" marR="9224" marT="922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FFA"/>
                    </a:solidFill>
                  </a:tcPr>
                </a:tc>
                <a:tc vMerge="1">
                  <a:txBody>
                    <a:bodyPr/>
                    <a:lstStyle/>
                    <a:p>
                      <a:endParaRPr lang="fr-FR"/>
                    </a:p>
                  </a:txBody>
                  <a:tcPr/>
                </a:tc>
                <a:extLst>
                  <a:ext uri="{0D108BD9-81ED-4DB2-BD59-A6C34878D82A}">
                    <a16:rowId xmlns:a16="http://schemas.microsoft.com/office/drawing/2014/main" val="2406067182"/>
                  </a:ext>
                </a:extLst>
              </a:tr>
              <a:tr h="1648084">
                <a:tc>
                  <a:txBody>
                    <a:bodyPr/>
                    <a:lstStyle/>
                    <a:p>
                      <a:pPr algn="l" rtl="0" fontAlgn="t"/>
                      <a:r>
                        <a:rPr lang="fr-FR" sz="1200" b="0" i="0" u="none" strike="noStrike">
                          <a:solidFill>
                            <a:srgbClr val="000000"/>
                          </a:solidFill>
                          <a:effectLst/>
                          <a:latin typeface="Calibri" panose="020F0502020204030204" pitchFamily="34" charset="0"/>
                        </a:rPr>
                        <a:t> 5 – Les solutions de prévention : « ce n’est pas perdu, on peut s’améliorer »</a:t>
                      </a:r>
                    </a:p>
                    <a:p>
                      <a:pPr algn="l" rtl="0" fontAlgn="t"/>
                      <a:endParaRPr lang="fr-FR" sz="1200" b="0" i="0" u="none" strike="noStrike">
                        <a:solidFill>
                          <a:srgbClr val="000000"/>
                        </a:solidFill>
                        <a:effectLst/>
                        <a:latin typeface="Calibri" panose="020F0502020204030204" pitchFamily="34" charset="0"/>
                      </a:endParaRPr>
                    </a:p>
                    <a:p>
                      <a:pPr algn="l" rtl="0" fontAlgn="t"/>
                      <a:endParaRPr lang="fr-FR" sz="1200" b="0" i="0" u="none" strike="noStrike">
                        <a:solidFill>
                          <a:srgbClr val="000000"/>
                        </a:solidFill>
                        <a:effectLst/>
                        <a:latin typeface="Calibri" panose="020F0502020204030204" pitchFamily="34" charset="0"/>
                      </a:endParaRPr>
                    </a:p>
                    <a:p>
                      <a:pPr algn="l" rtl="0" fontAlgn="t"/>
                      <a:endParaRPr lang="fr-FR" sz="1200" b="0" i="0" u="none" strike="noStrike">
                        <a:solidFill>
                          <a:srgbClr val="000000"/>
                        </a:solidFill>
                        <a:effectLst/>
                        <a:latin typeface="Calibri" panose="020F0502020204030204" pitchFamily="34" charset="0"/>
                      </a:endParaRPr>
                    </a:p>
                    <a:p>
                      <a:pPr algn="l" rtl="0" fontAlgn="t"/>
                      <a:r>
                        <a:rPr lang="fr-FR" sz="1200" b="1" i="0" u="none" strike="noStrike">
                          <a:solidFill>
                            <a:srgbClr val="FF0000"/>
                          </a:solidFill>
                          <a:effectLst/>
                          <a:latin typeface="Calibri" panose="020F0502020204030204" pitchFamily="34" charset="0"/>
                        </a:rPr>
                        <a:t>P 36 à 38 du ppt d’animation</a:t>
                      </a:r>
                    </a:p>
                  </a:txBody>
                  <a:tcPr marL="9224" marR="9224" marT="92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t"/>
                      <a:r>
                        <a:rPr lang="fr-FR" sz="1200" b="0" i="0" u="none" strike="noStrike">
                          <a:solidFill>
                            <a:srgbClr val="000000"/>
                          </a:solidFill>
                          <a:effectLst/>
                          <a:latin typeface="Calibri" panose="020F0502020204030204" pitchFamily="34" charset="0"/>
                        </a:rPr>
                        <a:t>20'</a:t>
                      </a:r>
                    </a:p>
                  </a:txBody>
                  <a:tcPr marL="9224" marR="9224" marT="92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914400" rtl="0" eaLnBrk="1" fontAlgn="t" latinLnBrk="0" hangingPunct="1">
                        <a:lnSpc>
                          <a:spcPct val="100000"/>
                        </a:lnSpc>
                        <a:spcBef>
                          <a:spcPts val="0"/>
                        </a:spcBef>
                        <a:spcAft>
                          <a:spcPts val="0"/>
                        </a:spcAft>
                        <a:buClr>
                          <a:srgbClr val="000000"/>
                        </a:buClr>
                        <a:buSzPts val="1200"/>
                        <a:buFont typeface="Calibri" panose="020F0502020204030204" pitchFamily="34" charset="0"/>
                        <a:buNone/>
                        <a:tabLst/>
                        <a:defRPr/>
                      </a:pPr>
                      <a:r>
                        <a:rPr lang="fr-FR" sz="1200" b="0" i="0" u="none" strike="noStrike" kern="1200">
                          <a:solidFill>
                            <a:srgbClr val="000000"/>
                          </a:solidFill>
                          <a:effectLst/>
                          <a:latin typeface="Calibri" panose="020F0502020204030204" pitchFamily="34" charset="0"/>
                          <a:ea typeface="+mn-ea"/>
                          <a:cs typeface="+mn-cs"/>
                        </a:rPr>
                        <a:t>Hiérarchiser les solutions de prévention adaptées selon le/la/le(s) situations de travail en hauteur</a:t>
                      </a:r>
                    </a:p>
                    <a:p>
                      <a:pPr marL="0" marR="0" lvl="0" indent="0" algn="l" defTabSz="914400" rtl="0" eaLnBrk="1" fontAlgn="t" latinLnBrk="0" hangingPunct="1">
                        <a:lnSpc>
                          <a:spcPct val="100000"/>
                        </a:lnSpc>
                        <a:spcBef>
                          <a:spcPts val="0"/>
                        </a:spcBef>
                        <a:spcAft>
                          <a:spcPts val="0"/>
                        </a:spcAft>
                        <a:buClr>
                          <a:srgbClr val="000000"/>
                        </a:buClr>
                        <a:buSzPts val="1200"/>
                        <a:buFont typeface="Calibri" panose="020F0502020204030204" pitchFamily="34" charset="0"/>
                        <a:buNone/>
                        <a:tabLst/>
                        <a:defRPr/>
                      </a:pPr>
                      <a:endParaRPr lang="fr-FR" sz="1200" b="0" i="0" u="none" strike="noStrike" kern="1200">
                        <a:solidFill>
                          <a:srgbClr val="000000"/>
                        </a:solidFill>
                        <a:effectLst/>
                        <a:latin typeface="Calibri" panose="020F0502020204030204" pitchFamily="34" charset="0"/>
                        <a:ea typeface="+mn-ea"/>
                        <a:cs typeface="+mn-cs"/>
                      </a:endParaRPr>
                    </a:p>
                    <a:p>
                      <a:pPr marL="0" marR="0" lvl="0" indent="0" algn="l" defTabSz="914400" rtl="0" eaLnBrk="1" fontAlgn="t" latinLnBrk="0" hangingPunct="1">
                        <a:lnSpc>
                          <a:spcPct val="100000"/>
                        </a:lnSpc>
                        <a:spcBef>
                          <a:spcPts val="0"/>
                        </a:spcBef>
                        <a:spcAft>
                          <a:spcPts val="0"/>
                        </a:spcAft>
                        <a:buClr>
                          <a:srgbClr val="000000"/>
                        </a:buClr>
                        <a:buSzPts val="1200"/>
                        <a:buFont typeface="Calibri" panose="020F0502020204030204" pitchFamily="34" charset="0"/>
                        <a:buNone/>
                        <a:tabLst/>
                        <a:defRPr/>
                      </a:pPr>
                      <a:r>
                        <a:rPr lang="fr-FR" sz="1200" b="0" i="0" u="none" strike="noStrike" kern="1200">
                          <a:solidFill>
                            <a:srgbClr val="000000"/>
                          </a:solidFill>
                          <a:effectLst/>
                          <a:latin typeface="Calibri" panose="020F0502020204030204" pitchFamily="34" charset="0"/>
                          <a:ea typeface="+mn-ea"/>
                          <a:cs typeface="+mn-cs"/>
                        </a:rPr>
                        <a:t>Agir en prévention face à une situation de travail en hauteur </a:t>
                      </a:r>
                    </a:p>
                    <a:p>
                      <a:pPr algn="l" rtl="0" fontAlgn="t">
                        <a:buClr>
                          <a:srgbClr val="000000"/>
                        </a:buClr>
                        <a:buSzPts val="1200"/>
                        <a:buFont typeface="Calibri" panose="020F0502020204030204" pitchFamily="34" charset="0"/>
                        <a:buChar char="l"/>
                      </a:pPr>
                      <a:endParaRPr lang="fr-FR" sz="1200" b="0" i="0" u="none" strike="noStrike">
                        <a:solidFill>
                          <a:srgbClr val="000000"/>
                        </a:solidFill>
                        <a:effectLst/>
                        <a:latin typeface="Calibri" panose="020F0502020204030204" pitchFamily="34" charset="0"/>
                      </a:endParaRPr>
                    </a:p>
                  </a:txBody>
                  <a:tcPr marL="9224" marR="9224" marT="92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ase">
                        <a:buFont typeface="Arial" panose="020B0604020202020204" pitchFamily="34" charset="0"/>
                        <a:buNone/>
                      </a:pPr>
                      <a:r>
                        <a:rPr lang="fr-FR" sz="1200" b="0" i="0" u="none" strike="noStrike" kern="1200">
                          <a:solidFill>
                            <a:srgbClr val="000000"/>
                          </a:solidFill>
                          <a:effectLst/>
                          <a:latin typeface="Calibri" panose="020F0502020204030204" pitchFamily="34" charset="0"/>
                          <a:ea typeface="+mn-ea"/>
                          <a:cs typeface="+mn-cs"/>
                        </a:rPr>
                        <a:t>Le formateur fait la transition entre le quiz et le film fiction en rappelant la vidéo courte du début de la séance. Il demande aux apprentis de regarder le film en entier pour contextualiser la situation de chute vue précédemment. Il leur demande de donner leur avis et de s’exprimer sur le contexte de la chute. </a:t>
                      </a:r>
                    </a:p>
                    <a:p>
                      <a:pPr marL="0" indent="0" algn="l" fontAlgn="base">
                        <a:buFont typeface="Arial" panose="020B0604020202020204" pitchFamily="34" charset="0"/>
                        <a:buNone/>
                      </a:pPr>
                      <a:r>
                        <a:rPr lang="fr-FR" sz="1200" b="0" i="0" u="none" strike="noStrike" kern="1200">
                          <a:solidFill>
                            <a:srgbClr val="000000"/>
                          </a:solidFill>
                          <a:effectLst/>
                          <a:latin typeface="Calibri" panose="020F0502020204030204" pitchFamily="34" charset="0"/>
                          <a:ea typeface="+mn-ea"/>
                          <a:cs typeface="+mn-cs"/>
                        </a:rPr>
                        <a:t>Le formateur conclut deux fois avec les 3 règles d’or (avant et après la vidéo) </a:t>
                      </a:r>
                    </a:p>
                    <a:p>
                      <a:pPr marL="171450" indent="-171450" algn="l" fontAlgn="base">
                        <a:buFont typeface="Arial" panose="020B0604020202020204" pitchFamily="34" charset="0"/>
                        <a:buChar char="•"/>
                      </a:pPr>
                      <a:r>
                        <a:rPr lang="fr-FR" sz="1200" b="0" i="0" u="none" strike="noStrike" kern="1200">
                          <a:solidFill>
                            <a:srgbClr val="000000"/>
                          </a:solidFill>
                          <a:effectLst/>
                          <a:latin typeface="Calibri" panose="020F0502020204030204" pitchFamily="34" charset="0"/>
                          <a:ea typeface="+mn-ea"/>
                          <a:cs typeface="+mn-cs"/>
                        </a:rPr>
                        <a:t>Supprimer ou limiter le risque</a:t>
                      </a:r>
                    </a:p>
                    <a:p>
                      <a:pPr marL="171450" indent="-171450" algn="l" fontAlgn="base">
                        <a:buFont typeface="Arial" panose="020B0604020202020204" pitchFamily="34" charset="0"/>
                        <a:buChar char="•"/>
                      </a:pPr>
                      <a:r>
                        <a:rPr lang="fr-FR" sz="1200" b="0" i="0" u="none" strike="noStrike" kern="1200">
                          <a:solidFill>
                            <a:srgbClr val="000000"/>
                          </a:solidFill>
                          <a:effectLst/>
                          <a:latin typeface="Calibri" panose="020F0502020204030204" pitchFamily="34" charset="0"/>
                          <a:ea typeface="+mn-ea"/>
                          <a:cs typeface="+mn-cs"/>
                        </a:rPr>
                        <a:t>Utiliser des Equipements de Protection Collective adaptés et conformes, et les EPI</a:t>
                      </a:r>
                    </a:p>
                    <a:p>
                      <a:pPr marL="171450" indent="-171450" algn="l" fontAlgn="base">
                        <a:buFont typeface="Arial" panose="020B0604020202020204" pitchFamily="34" charset="0"/>
                        <a:buChar char="•"/>
                      </a:pPr>
                      <a:r>
                        <a:rPr lang="fr-FR" sz="1200" b="0" i="0" u="none" strike="noStrike" kern="1200">
                          <a:solidFill>
                            <a:srgbClr val="000000"/>
                          </a:solidFill>
                          <a:effectLst/>
                          <a:latin typeface="Calibri" panose="020F0502020204030204" pitchFamily="34" charset="0"/>
                          <a:ea typeface="+mn-ea"/>
                          <a:cs typeface="+mn-cs"/>
                        </a:rPr>
                        <a:t>Avoir validé les formations obligatoires</a:t>
                      </a:r>
                    </a:p>
                    <a:p>
                      <a:pPr marL="171450" indent="-171450" algn="l" fontAlgn="base">
                        <a:buFont typeface="Arial" panose="020B0604020202020204" pitchFamily="34" charset="0"/>
                        <a:buChar char="•"/>
                      </a:pPr>
                      <a:endParaRPr lang="fr-FR" sz="1200" b="0" i="0" u="none" strike="noStrike" kern="1200">
                        <a:solidFill>
                          <a:srgbClr val="000000"/>
                        </a:solidFill>
                        <a:effectLst/>
                        <a:latin typeface="Calibri" panose="020F0502020204030204" pitchFamily="34" charset="0"/>
                        <a:ea typeface="+mn-ea"/>
                        <a:cs typeface="+mn-cs"/>
                      </a:endParaRPr>
                    </a:p>
                  </a:txBody>
                  <a:tcPr marL="9224" marR="9224" marT="92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fr-FR" sz="1200" b="0" i="0" u="none" strike="noStrike" kern="1200">
                          <a:solidFill>
                            <a:srgbClr val="000000"/>
                          </a:solidFill>
                          <a:effectLst/>
                          <a:latin typeface="Calibri" panose="020F0502020204030204" pitchFamily="34" charset="0"/>
                          <a:ea typeface="+mn-ea"/>
                          <a:cs typeface="+mn-cs"/>
                        </a:rPr>
                        <a:t>Les apprentis regardent et écoutent attentivement le film de la fin pour partager ensuite leur regard sur le contexte global de la chute de Jonathan et comment cette chute aurait-pu être évitée. </a:t>
                      </a:r>
                    </a:p>
                  </a:txBody>
                  <a:tcPr marL="9224" marR="9224" marT="92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t"/>
                      <a:r>
                        <a:rPr lang="fr-FR" sz="1200" b="0" i="0" u="none" strike="noStrike">
                          <a:solidFill>
                            <a:srgbClr val="000000"/>
                          </a:solidFill>
                          <a:effectLst/>
                          <a:latin typeface="Calibri" panose="020F0502020204030204" pitchFamily="34" charset="0"/>
                        </a:rPr>
                        <a:t>Expositive (PPT)</a:t>
                      </a:r>
                    </a:p>
                    <a:p>
                      <a:pPr algn="l" rtl="0" fontAlgn="t"/>
                      <a:r>
                        <a:rPr lang="fr-FR" sz="1200" b="0" i="0" u="none" strike="noStrike">
                          <a:solidFill>
                            <a:srgbClr val="000000"/>
                          </a:solidFill>
                          <a:effectLst/>
                          <a:latin typeface="Calibri" panose="020F0502020204030204" pitchFamily="34" charset="0"/>
                        </a:rPr>
                        <a:t>Vidéo (film fiction complet de 6 minutes)</a:t>
                      </a:r>
                    </a:p>
                  </a:txBody>
                  <a:tcPr marL="9224" marR="9224" marT="92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8480682"/>
                  </a:ext>
                </a:extLst>
              </a:tr>
            </a:tbl>
          </a:graphicData>
        </a:graphic>
      </p:graphicFrame>
    </p:spTree>
    <p:extLst>
      <p:ext uri="{BB962C8B-B14F-4D97-AF65-F5344CB8AC3E}">
        <p14:creationId xmlns:p14="http://schemas.microsoft.com/office/powerpoint/2010/main" val="3067416240"/>
      </p:ext>
    </p:extLst>
  </p:cSld>
  <p:clrMapOvr>
    <a:masterClrMapping/>
  </p:clrMapOvr>
</p:sld>
</file>

<file path=ppt/theme/theme1.xml><?xml version="1.0" encoding="utf-8"?>
<a:theme xmlns:a="http://schemas.openxmlformats.org/drawingml/2006/main" name="Thème Office">
  <a:themeElements>
    <a:clrScheme name="OPPBTP Vdef">
      <a:dk1>
        <a:srgbClr val="53565A"/>
      </a:dk1>
      <a:lt1>
        <a:sysClr val="window" lastClr="FFFFFF"/>
      </a:lt1>
      <a:dk2>
        <a:srgbClr val="454B99"/>
      </a:dk2>
      <a:lt2>
        <a:srgbClr val="A5D6F2"/>
      </a:lt2>
      <a:accent1>
        <a:srgbClr val="E53842"/>
      </a:accent1>
      <a:accent2>
        <a:srgbClr val="EC643C"/>
      </a:accent2>
      <a:accent3>
        <a:srgbClr val="A5C83A"/>
      </a:accent3>
      <a:accent4>
        <a:srgbClr val="FCBF2C"/>
      </a:accent4>
      <a:accent5>
        <a:srgbClr val="B73B7D"/>
      </a:accent5>
      <a:accent6>
        <a:srgbClr val="A5D6F2"/>
      </a:accent6>
      <a:hlink>
        <a:srgbClr val="454B99"/>
      </a:hlink>
      <a:folHlink>
        <a:srgbClr val="A5D6F2"/>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200" dirty="0" smtClean="0">
            <a:solidFill>
              <a:schemeClr val="bg1"/>
            </a:solidFill>
          </a:defRPr>
        </a:defPPr>
      </a:lstStyle>
    </a:txDef>
  </a:objectDefaults>
  <a:extraClrSchemeLst/>
  <a:extLst>
    <a:ext uri="{05A4C25C-085E-4340-85A3-A5531E510DB2}">
      <thm15:themeFamily xmlns:thm15="http://schemas.microsoft.com/office/thememl/2012/main" name="Masque PPT OPPBTP _ à incruster" id="{4ED24166-123A-41EF-99FA-632A403364E1}" vid="{82B3B4CF-CD0F-45EC-8164-F681040FAA72}"/>
    </a:ext>
  </a:extLst>
</a:theme>
</file>

<file path=ppt/theme/theme2.xml><?xml version="1.0" encoding="utf-8"?>
<a:theme xmlns:a="http://schemas.openxmlformats.org/drawingml/2006/main" name="Pages intérieures">
  <a:themeElements>
    <a:clrScheme name="OPPBTP Vdef">
      <a:dk1>
        <a:srgbClr val="53565A"/>
      </a:dk1>
      <a:lt1>
        <a:sysClr val="window" lastClr="FFFFFF"/>
      </a:lt1>
      <a:dk2>
        <a:srgbClr val="454B99"/>
      </a:dk2>
      <a:lt2>
        <a:srgbClr val="A5D6F2"/>
      </a:lt2>
      <a:accent1>
        <a:srgbClr val="E53842"/>
      </a:accent1>
      <a:accent2>
        <a:srgbClr val="EC643C"/>
      </a:accent2>
      <a:accent3>
        <a:srgbClr val="A5C83A"/>
      </a:accent3>
      <a:accent4>
        <a:srgbClr val="FCBF2C"/>
      </a:accent4>
      <a:accent5>
        <a:srgbClr val="B73B7D"/>
      </a:accent5>
      <a:accent6>
        <a:srgbClr val="A5D6F2"/>
      </a:accent6>
      <a:hlink>
        <a:srgbClr val="454B99"/>
      </a:hlink>
      <a:folHlink>
        <a:srgbClr val="A5D6F2"/>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que PPT OPPBTP _ à incruster" id="{4ED24166-123A-41EF-99FA-632A403364E1}" vid="{BB156152-C7A2-48AA-8522-FB5B37946F95}"/>
    </a:ext>
  </a:ext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Pages intérieures">
  <a:themeElements>
    <a:clrScheme name="OPPBTP Vdef">
      <a:dk1>
        <a:srgbClr val="53565A"/>
      </a:dk1>
      <a:lt1>
        <a:sysClr val="window" lastClr="FFFFFF"/>
      </a:lt1>
      <a:dk2>
        <a:srgbClr val="454B99"/>
      </a:dk2>
      <a:lt2>
        <a:srgbClr val="A5D6F2"/>
      </a:lt2>
      <a:accent1>
        <a:srgbClr val="E53842"/>
      </a:accent1>
      <a:accent2>
        <a:srgbClr val="EC643C"/>
      </a:accent2>
      <a:accent3>
        <a:srgbClr val="A5C83A"/>
      </a:accent3>
      <a:accent4>
        <a:srgbClr val="FCBF2C"/>
      </a:accent4>
      <a:accent5>
        <a:srgbClr val="B73B7D"/>
      </a:accent5>
      <a:accent6>
        <a:srgbClr val="A5D6F2"/>
      </a:accent6>
      <a:hlink>
        <a:srgbClr val="454B99"/>
      </a:hlink>
      <a:folHlink>
        <a:srgbClr val="A5D6F2"/>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que_PPT_04.09.2020.potx" id="{F4DBC74E-2A00-4B57-96DB-97940D2DCD8A}" vid="{1ABCC5E2-2E80-41A1-A849-9857E8D16275}"/>
    </a:ext>
  </a:extLst>
</a:theme>
</file>

<file path=ppt/theme/theme5.xml><?xml version="1.0" encoding="utf-8"?>
<a:theme xmlns:a="http://schemas.openxmlformats.org/drawingml/2006/main" name="Thème Office">
  <a:themeElements>
    <a:clrScheme name="OPPBTP Vdef">
      <a:dk1>
        <a:srgbClr val="53565A"/>
      </a:dk1>
      <a:lt1>
        <a:sysClr val="window" lastClr="FFFFFF"/>
      </a:lt1>
      <a:dk2>
        <a:srgbClr val="454B99"/>
      </a:dk2>
      <a:lt2>
        <a:srgbClr val="A5D6F2"/>
      </a:lt2>
      <a:accent1>
        <a:srgbClr val="E53842"/>
      </a:accent1>
      <a:accent2>
        <a:srgbClr val="EC643C"/>
      </a:accent2>
      <a:accent3>
        <a:srgbClr val="A5C83A"/>
      </a:accent3>
      <a:accent4>
        <a:srgbClr val="FCBF2C"/>
      </a:accent4>
      <a:accent5>
        <a:srgbClr val="B73B7D"/>
      </a:accent5>
      <a:accent6>
        <a:srgbClr val="A5D6F2"/>
      </a:accent6>
      <a:hlink>
        <a:srgbClr val="454B99"/>
      </a:hlink>
      <a:folHlink>
        <a:srgbClr val="A5D6F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PPBTP Vdef">
      <a:dk1>
        <a:srgbClr val="53565A"/>
      </a:dk1>
      <a:lt1>
        <a:sysClr val="window" lastClr="FFFFFF"/>
      </a:lt1>
      <a:dk2>
        <a:srgbClr val="454B99"/>
      </a:dk2>
      <a:lt2>
        <a:srgbClr val="A5D6F2"/>
      </a:lt2>
      <a:accent1>
        <a:srgbClr val="E53842"/>
      </a:accent1>
      <a:accent2>
        <a:srgbClr val="EC643C"/>
      </a:accent2>
      <a:accent3>
        <a:srgbClr val="A5C83A"/>
      </a:accent3>
      <a:accent4>
        <a:srgbClr val="FCBF2C"/>
      </a:accent4>
      <a:accent5>
        <a:srgbClr val="B73B7D"/>
      </a:accent5>
      <a:accent6>
        <a:srgbClr val="A5D6F2"/>
      </a:accent6>
      <a:hlink>
        <a:srgbClr val="454B99"/>
      </a:hlink>
      <a:folHlink>
        <a:srgbClr val="A5D6F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8FCF990AD51441B00CFE1038EB2788" ma:contentTypeVersion="13" ma:contentTypeDescription="Crée un document." ma:contentTypeScope="" ma:versionID="80799cd6f0fad5884a14ee292769853b">
  <xsd:schema xmlns:xsd="http://www.w3.org/2001/XMLSchema" xmlns:xs="http://www.w3.org/2001/XMLSchema" xmlns:p="http://schemas.microsoft.com/office/2006/metadata/properties" xmlns:ns2="16b2a261-2c3f-41f4-afef-a3d01925ac19" xmlns:ns3="5eeb0ec6-bddb-422d-baeb-635945c2b26b" targetNamespace="http://schemas.microsoft.com/office/2006/metadata/properties" ma:root="true" ma:fieldsID="67fb2b528e0a44b578a1d241907b2707" ns2:_="" ns3:_="">
    <xsd:import namespace="16b2a261-2c3f-41f4-afef-a3d01925ac19"/>
    <xsd:import namespace="5eeb0ec6-bddb-422d-baeb-635945c2b26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b2a261-2c3f-41f4-afef-a3d01925ac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6fc3e41b-13de-40d0-97e5-ec3196642049"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eb0ec6-bddb-422d-baeb-635945c2b26b"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1922decc-9ee6-4d2b-9586-2ca70f9da348}" ma:internalName="TaxCatchAll" ma:showField="CatchAllData" ma:web="5eeb0ec6-bddb-422d-baeb-635945c2b2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6b2a261-2c3f-41f4-afef-a3d01925ac19">
      <Terms xmlns="http://schemas.microsoft.com/office/infopath/2007/PartnerControls"/>
    </lcf76f155ced4ddcb4097134ff3c332f>
    <TaxCatchAll xmlns="5eeb0ec6-bddb-422d-baeb-635945c2b26b" xsi:nil="true"/>
    <SharedWithUsers xmlns="5eeb0ec6-bddb-422d-baeb-635945c2b26b">
      <UserInfo>
        <DisplayName>Devos Stéphanie</DisplayName>
        <AccountId>41</AccountId>
        <AccountType/>
      </UserInfo>
    </SharedWithUsers>
  </documentManagement>
</p:properties>
</file>

<file path=customXml/itemProps1.xml><?xml version="1.0" encoding="utf-8"?>
<ds:datastoreItem xmlns:ds="http://schemas.openxmlformats.org/officeDocument/2006/customXml" ds:itemID="{C415DC12-6753-4A9C-8984-93545FAB3AF3}">
  <ds:schemaRefs>
    <ds:schemaRef ds:uri="http://schemas.microsoft.com/sharepoint/v3/contenttype/forms"/>
  </ds:schemaRefs>
</ds:datastoreItem>
</file>

<file path=customXml/itemProps2.xml><?xml version="1.0" encoding="utf-8"?>
<ds:datastoreItem xmlns:ds="http://schemas.openxmlformats.org/officeDocument/2006/customXml" ds:itemID="{64202621-6304-4776-9233-91BED7FF9047}">
  <ds:schemaRefs>
    <ds:schemaRef ds:uri="16b2a261-2c3f-41f4-afef-a3d01925ac19"/>
    <ds:schemaRef ds:uri="5eeb0ec6-bddb-422d-baeb-635945c2b26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5379FB5-345C-4253-BDEE-FD423A980177}">
  <ds:schemaRefs>
    <ds:schemaRef ds:uri="http://schemas.microsoft.com/office/infopath/2007/PartnerControls"/>
    <ds:schemaRef ds:uri="http://purl.org/dc/terms/"/>
    <ds:schemaRef ds:uri="http://purl.org/dc/elements/1.1/"/>
    <ds:schemaRef ds:uri="5eeb0ec6-bddb-422d-baeb-635945c2b26b"/>
    <ds:schemaRef ds:uri="http://schemas.openxmlformats.org/package/2006/metadata/core-properties"/>
    <ds:schemaRef ds:uri="16b2a261-2c3f-41f4-afef-a3d01925ac19"/>
    <ds:schemaRef ds:uri="http://schemas.microsoft.com/office/2006/documentManagement/types"/>
    <ds:schemaRef ds:uri="http://www.w3.org/XML/1998/namespace"/>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Masque PPT OPPBTP</Template>
  <TotalTime>0</TotalTime>
  <Words>1901</Words>
  <Application>Microsoft Office PowerPoint</Application>
  <PresentationFormat>Grand écran</PresentationFormat>
  <Paragraphs>203</Paragraphs>
  <Slides>12</Slides>
  <Notes>2</Notes>
  <HiddenSlides>0</HiddenSlides>
  <MMClips>0</MMClips>
  <ScaleCrop>false</ScaleCrop>
  <HeadingPairs>
    <vt:vector size="6" baseType="variant">
      <vt:variant>
        <vt:lpstr>Polices utilisées</vt:lpstr>
      </vt:variant>
      <vt:variant>
        <vt:i4>5</vt:i4>
      </vt:variant>
      <vt:variant>
        <vt:lpstr>Thème</vt:lpstr>
      </vt:variant>
      <vt:variant>
        <vt:i4>4</vt:i4>
      </vt:variant>
      <vt:variant>
        <vt:lpstr>Titres des diapositives</vt:lpstr>
      </vt:variant>
      <vt:variant>
        <vt:i4>12</vt:i4>
      </vt:variant>
    </vt:vector>
  </HeadingPairs>
  <TitlesOfParts>
    <vt:vector size="21" baseType="lpstr">
      <vt:lpstr>Arial</vt:lpstr>
      <vt:lpstr>Calibri</vt:lpstr>
      <vt:lpstr>Calibri Light</vt:lpstr>
      <vt:lpstr>Courier New</vt:lpstr>
      <vt:lpstr>Wingdings</vt:lpstr>
      <vt:lpstr>Thème Office</vt:lpstr>
      <vt:lpstr>Pages intérieures</vt:lpstr>
      <vt:lpstr>Conception personnalisée</vt:lpstr>
      <vt:lpstr>1_Pages intérieures</vt:lpstr>
      <vt:lpstr>Guide de l’animateur</vt:lpstr>
      <vt:lpstr>Objectifs du kit</vt:lpstr>
      <vt:lpstr>Vue d’ensemble</vt:lpstr>
      <vt:lpstr>Avant de démarrer !</vt:lpstr>
      <vt:lpstr>Présentation PowerPoint</vt:lpstr>
      <vt:lpstr>Présentation PowerPoint</vt:lpstr>
      <vt:lpstr>Présentation PowerPoint</vt:lpstr>
      <vt:lpstr>Présentation PowerPoint</vt:lpstr>
      <vt:lpstr>Présentation PowerPoint</vt:lpstr>
      <vt:lpstr>Ressources</vt:lpstr>
      <vt:lpstr>Ressources complémentaires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de l’animateur</dc:title>
  <dc:creator>Leroy Isabelle</dc:creator>
  <cp:lastModifiedBy>Devos Stéphanie</cp:lastModifiedBy>
  <cp:revision>2</cp:revision>
  <cp:lastPrinted>2024-07-11T12:51:45Z</cp:lastPrinted>
  <dcterms:created xsi:type="dcterms:W3CDTF">2024-05-30T07:19:24Z</dcterms:created>
  <dcterms:modified xsi:type="dcterms:W3CDTF">2024-07-17T07:46:53Z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0x010100F98FCF990AD51441B00CFE1038EB2788</vt:lpwstr>
  </property>
  <property fmtid="{D5CDD505-2E9C-101B-9397-08002B2CF9AE}" pid="3" name="DOCCENTER_Producteur">
    <vt:lpwstr>165;#Dircom - Pôle Communication Générale|344472d3-290b-4a7e-9e5f-06f1dac00bcb</vt:lpwstr>
  </property>
  <property fmtid="{D5CDD505-2E9C-101B-9397-08002B2CF9AE}" pid="4" name="DOCCENTER_TermesMetier">
    <vt:lpwstr/>
  </property>
  <property fmtid="{D5CDD505-2E9C-101B-9397-08002B2CF9AE}" pid="5" name="DOCCENTER_OutilsPrevention">
    <vt:lpwstr/>
  </property>
  <property fmtid="{D5CDD505-2E9C-101B-9397-08002B2CF9AE}" pid="6" name="DOCCENTER_TermesInterne">
    <vt:lpwstr>166;#Gestion documentaire|ae0f8090-8ee4-4168-9b50-7b3c91b48fd2</vt:lpwstr>
  </property>
  <property fmtid="{D5CDD505-2E9C-101B-9397-08002B2CF9AE}" pid="7" name="SharedWithUsers">
    <vt:lpwstr>668;#Beressi Sarah</vt:lpwstr>
  </property>
  <property fmtid="{D5CDD505-2E9C-101B-9397-08002B2CF9AE}" pid="8" name="AuthorIds_UIVersion_1536">
    <vt:lpwstr>255</vt:lpwstr>
  </property>
  <property fmtid="{D5CDD505-2E9C-101B-9397-08002B2CF9AE}" pid="9" name="AuthorIds_UIVersion_2048">
    <vt:lpwstr>255</vt:lpwstr>
  </property>
  <property fmtid="{D5CDD505-2E9C-101B-9397-08002B2CF9AE}" pid="10" name="b5cbd69161c64277a9c692356ed23e63">
    <vt:lpwstr/>
  </property>
  <property fmtid="{D5CDD505-2E9C-101B-9397-08002B2CF9AE}" pid="11" name="m934cdc472ac4367b9d906cc0cc5842a">
    <vt:lpwstr/>
  </property>
  <property fmtid="{D5CDD505-2E9C-101B-9397-08002B2CF9AE}" pid="12" name="xd_ProgID">
    <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y fmtid="{D5CDD505-2E9C-101B-9397-08002B2CF9AE}" pid="16" name="TriggerFlowInfo">
    <vt:lpwstr/>
  </property>
  <property fmtid="{D5CDD505-2E9C-101B-9397-08002B2CF9AE}" pid="17" name="xd_Signature">
    <vt:bool>false</vt:bool>
  </property>
  <property fmtid="{D5CDD505-2E9C-101B-9397-08002B2CF9AE}" pid="18" name="MediaServiceImageTags">
    <vt:lpwstr/>
  </property>
  <property fmtid="{D5CDD505-2E9C-101B-9397-08002B2CF9AE}" pid="19" name="ClassificationContentMarkingFooterLocations">
    <vt:lpwstr>Thème Office:4\Pages intérieures:4</vt:lpwstr>
  </property>
  <property fmtid="{D5CDD505-2E9C-101B-9397-08002B2CF9AE}" pid="20" name="ClassificationContentMarkingFooterText">
    <vt:lpwstr>L’OPPBTP se réserve la possibilité d’engager la responsabilité de toute personne n’étant pas un salarié qui ferait une utilisation infondée de ce document.</vt:lpwstr>
  </property>
</Properties>
</file>